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312" r:id="rId5"/>
    <p:sldId id="306" r:id="rId6"/>
    <p:sldId id="309" r:id="rId7"/>
    <p:sldId id="313" r:id="rId8"/>
    <p:sldId id="262" r:id="rId9"/>
    <p:sldId id="264" r:id="rId10"/>
    <p:sldId id="310" r:id="rId11"/>
    <p:sldId id="311" r:id="rId12"/>
    <p:sldId id="315" r:id="rId13"/>
    <p:sldId id="316" r:id="rId14"/>
    <p:sldId id="278" r:id="rId15"/>
    <p:sldId id="290" r:id="rId16"/>
    <p:sldId id="314" r:id="rId17"/>
    <p:sldId id="294" r:id="rId18"/>
    <p:sldId id="317" r:id="rId19"/>
    <p:sldId id="288" r:id="rId20"/>
    <p:sldId id="296" r:id="rId21"/>
    <p:sldId id="298" r:id="rId22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7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5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4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5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91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9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5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93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7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3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7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3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1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96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27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3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tique Olive Compact" panose="020B0904030504030204" pitchFamily="34" charset="0"/>
              </a:rPr>
              <a:t>Bullies are Intimidating</a:t>
            </a:r>
            <a:endParaRPr lang="en-US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38557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788229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Occasion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miracle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message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disturbance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9566"/>
            <a:ext cx="131368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 1 -- Questioning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OK question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76" y="3276600"/>
            <a:ext cx="49267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9566"/>
            <a:ext cx="131368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 1 -- Questioning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confident answer</a:t>
            </a: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92194"/>
            <a:ext cx="6601968" cy="45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9566"/>
            <a:ext cx="131368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 2 -- Intimidation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Orders and Threats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77215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9566"/>
            <a:ext cx="131368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 2 -- Intimidation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confident answer</a:t>
            </a: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92194"/>
            <a:ext cx="6601968" cy="45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Don't be 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startled </a:t>
            </a:r>
            <a:r>
              <a:rPr lang="en-US" sz="5400" b="1" i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by 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opposition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Know the truth</a:t>
            </a:r>
            <a:endParaRPr lang="en-US" sz="5400" b="1" i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Rest in God's 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authority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1</a:t>
            </a:r>
            <a:r>
              <a:rPr lang="en-US" sz="6000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Peter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3:13-15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is there to harm you if you prove zealous for what is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good? 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even if you should suffer for the sake of righteousness, you are blessed. And do not fear their intimidation, and do not be troubled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sanctify Christ as Lord in your hearts, always being ready to make a defense to everyone who asks you to give an account for the hope that is in you, yet with gentleness and reverence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76"/>
          <a:stretch/>
        </p:blipFill>
        <p:spPr>
          <a:xfrm>
            <a:off x="371106" y="821138"/>
            <a:ext cx="4319228" cy="66680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88" y="769768"/>
            <a:ext cx="4572000" cy="67111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37763"/>
          <a:stretch/>
        </p:blipFill>
        <p:spPr>
          <a:xfrm>
            <a:off x="4880160" y="941297"/>
            <a:ext cx="4762500" cy="39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ntique Olive Compact" panose="020B0904030504030204" pitchFamily="34" charset="0"/>
              </a:rPr>
              <a:t>The Empire Strikes Back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4 – Intimidation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5 –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Sin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6 –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Dissension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7 -- Death</a:t>
            </a:r>
          </a:p>
          <a:p>
            <a:endParaRPr lang="en-US" sz="5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50" y="1600200"/>
            <a:ext cx="425672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ntique Olive Compact" panose="020B0904030504030204" pitchFamily="34" charset="0"/>
              </a:rPr>
              <a:t>The Empire Strikes Back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2819400"/>
            <a:ext cx="818388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The goal of Satan is not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to discourage you but </a:t>
            </a: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to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stop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the plan of God.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5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50" y="1600200"/>
            <a:ext cx="425672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4:13-18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as they observed the confidence of Peter and John and understood that they were uneducated and untrained men, they were amazed, and began to recognize them as having been with Jesus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seeing the man who had been healed standing with them, they had nothing to say in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reply. 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they had ordered them to leave the Council, they began to confer with one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another, saying,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“What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shall we do with these men? For the fact that a noteworthy miracle has taken place through them is apparent to all who live in Jerusalem, and we cannot deny it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so that it will not spread any further among the people, let us warn them to speak no longer to any man in this name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.”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they had summoned them, they commanded them not to speak or teach at all in the name of Jesus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tique Olive Compact" panose="020B0904030504030204" pitchFamily="34" charset="0"/>
              </a:rPr>
              <a:t>Bullies are Intimidating</a:t>
            </a:r>
            <a:endParaRPr lang="en-US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63965"/>
            <a:ext cx="7010399" cy="5944655"/>
          </a:xfrm>
        </p:spPr>
      </p:pic>
    </p:spTree>
    <p:extLst>
      <p:ext uri="{BB962C8B-B14F-4D97-AF65-F5344CB8AC3E}">
        <p14:creationId xmlns:p14="http://schemas.microsoft.com/office/powerpoint/2010/main" val="10068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355</Words>
  <Application>Microsoft Office PowerPoint</Application>
  <PresentationFormat>Custom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2_Office Theme</vt:lpstr>
      <vt:lpstr>3_Office Theme</vt:lpstr>
      <vt:lpstr>1_Office Theme</vt:lpstr>
      <vt:lpstr>PowerPoint Presentation</vt:lpstr>
      <vt:lpstr>PowerPoint Presentation</vt:lpstr>
      <vt:lpstr>The Empire Strikes Back</vt:lpstr>
      <vt:lpstr>The Empire Strikes Back</vt:lpstr>
      <vt:lpstr>PowerPoint Presentation</vt:lpstr>
      <vt:lpstr>PowerPoint Presentation</vt:lpstr>
      <vt:lpstr>PowerPoint Presentation</vt:lpstr>
      <vt:lpstr>PowerPoint Presentation</vt:lpstr>
      <vt:lpstr>Bullies are Intimidating</vt:lpstr>
      <vt:lpstr>Bullies are Intimidating</vt:lpstr>
      <vt:lpstr>The Occasion</vt:lpstr>
      <vt:lpstr>Act 1 -- Questioning</vt:lpstr>
      <vt:lpstr>Act 1 -- Questioning</vt:lpstr>
      <vt:lpstr>Act 2 -- Intimidation</vt:lpstr>
      <vt:lpstr>Act 2 -- Intimidation</vt:lpstr>
      <vt:lpstr>Reaping the Harvest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196</cp:revision>
  <cp:lastPrinted>2017-06-18T15:44:14Z</cp:lastPrinted>
  <dcterms:created xsi:type="dcterms:W3CDTF">2017-04-19T20:10:12Z</dcterms:created>
  <dcterms:modified xsi:type="dcterms:W3CDTF">2017-07-16T15:38:55Z</dcterms:modified>
</cp:coreProperties>
</file>