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Lst>
  <p:handoutMasterIdLst>
    <p:handoutMasterId r:id="rId21"/>
  </p:handoutMasterIdLst>
  <p:sldIdLst>
    <p:sldId id="343" r:id="rId5"/>
    <p:sldId id="318" r:id="rId6"/>
    <p:sldId id="334" r:id="rId7"/>
    <p:sldId id="256" r:id="rId8"/>
    <p:sldId id="305" r:id="rId9"/>
    <p:sldId id="332" r:id="rId10"/>
    <p:sldId id="333" r:id="rId11"/>
    <p:sldId id="335" r:id="rId12"/>
    <p:sldId id="338" r:id="rId13"/>
    <p:sldId id="339" r:id="rId14"/>
    <p:sldId id="337" r:id="rId15"/>
    <p:sldId id="336" r:id="rId16"/>
    <p:sldId id="340" r:id="rId17"/>
    <p:sldId id="341" r:id="rId18"/>
    <p:sldId id="342" r:id="rId19"/>
    <p:sldId id="276" r:id="rId20"/>
  </p:sldIdLst>
  <p:sldSz cx="14630400" cy="8229600"/>
  <p:notesSz cx="6858000" cy="9312275"/>
  <p:defaultText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120" y="-126"/>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1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614"/>
          </a:xfrm>
          <a:prstGeom prst="rect">
            <a:avLst/>
          </a:prstGeom>
        </p:spPr>
        <p:txBody>
          <a:bodyPr vert="horz" lIns="91440" tIns="45720" rIns="91440" bIns="45720" rtlCol="0"/>
          <a:lstStyle>
            <a:lvl1pPr algn="r">
              <a:defRPr sz="1200"/>
            </a:lvl1pPr>
          </a:lstStyle>
          <a:p>
            <a:fld id="{CA94C076-708B-4338-88FD-7A5B82D621F4}" type="datetimeFigureOut">
              <a:rPr lang="en-US" smtClean="0"/>
              <a:t>6/9/2019</a:t>
            </a:fld>
            <a:endParaRPr lang="en-US"/>
          </a:p>
        </p:txBody>
      </p:sp>
      <p:sp>
        <p:nvSpPr>
          <p:cNvPr id="4" name="Footer Placeholder 3"/>
          <p:cNvSpPr>
            <a:spLocks noGrp="1"/>
          </p:cNvSpPr>
          <p:nvPr>
            <p:ph type="ftr" sz="quarter" idx="2"/>
          </p:nvPr>
        </p:nvSpPr>
        <p:spPr>
          <a:xfrm>
            <a:off x="0" y="8845045"/>
            <a:ext cx="2971800" cy="46561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45045"/>
            <a:ext cx="2971800" cy="465614"/>
          </a:xfrm>
          <a:prstGeom prst="rect">
            <a:avLst/>
          </a:prstGeom>
        </p:spPr>
        <p:txBody>
          <a:bodyPr vert="horz" lIns="91440" tIns="45720" rIns="91440" bIns="45720" rtlCol="0" anchor="b"/>
          <a:lstStyle>
            <a:lvl1pPr algn="r">
              <a:defRPr sz="1200"/>
            </a:lvl1pPr>
          </a:lstStyle>
          <a:p>
            <a:fld id="{4F35A112-3FE5-44A9-9254-0765F119D1C8}" type="slidenum">
              <a:rPr lang="en-US" smtClean="0"/>
              <a:t>‹#›</a:t>
            </a:fld>
            <a:endParaRPr lang="en-US"/>
          </a:p>
        </p:txBody>
      </p:sp>
    </p:spTree>
    <p:extLst>
      <p:ext uri="{BB962C8B-B14F-4D97-AF65-F5344CB8AC3E}">
        <p14:creationId xmlns:p14="http://schemas.microsoft.com/office/powerpoint/2010/main" val="227775523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C19970-FFE3-4383-A002-A2EE33E23612}"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CF5ED-842A-4D78-9763-9CDAB73602B9}" type="slidenum">
              <a:rPr lang="en-US" smtClean="0"/>
              <a:t>‹#›</a:t>
            </a:fld>
            <a:endParaRPr lang="en-US"/>
          </a:p>
        </p:txBody>
      </p:sp>
    </p:spTree>
    <p:extLst>
      <p:ext uri="{BB962C8B-B14F-4D97-AF65-F5344CB8AC3E}">
        <p14:creationId xmlns:p14="http://schemas.microsoft.com/office/powerpoint/2010/main" val="2653758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C19970-FFE3-4383-A002-A2EE33E23612}"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CF5ED-842A-4D78-9763-9CDAB73602B9}" type="slidenum">
              <a:rPr lang="en-US" smtClean="0"/>
              <a:t>‹#›</a:t>
            </a:fld>
            <a:endParaRPr lang="en-US"/>
          </a:p>
        </p:txBody>
      </p:sp>
    </p:spTree>
    <p:extLst>
      <p:ext uri="{BB962C8B-B14F-4D97-AF65-F5344CB8AC3E}">
        <p14:creationId xmlns:p14="http://schemas.microsoft.com/office/powerpoint/2010/main" val="1159643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972280" y="396240"/>
            <a:ext cx="5265421" cy="842581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0942" y="396240"/>
            <a:ext cx="15557499" cy="842581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C19970-FFE3-4383-A002-A2EE33E23612}"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CF5ED-842A-4D78-9763-9CDAB73602B9}" type="slidenum">
              <a:rPr lang="en-US" smtClean="0"/>
              <a:t>‹#›</a:t>
            </a:fld>
            <a:endParaRPr lang="en-US"/>
          </a:p>
        </p:txBody>
      </p:sp>
    </p:spTree>
    <p:extLst>
      <p:ext uri="{BB962C8B-B14F-4D97-AF65-F5344CB8AC3E}">
        <p14:creationId xmlns:p14="http://schemas.microsoft.com/office/powerpoint/2010/main" val="193604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69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8983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4590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0941" y="2305050"/>
            <a:ext cx="10411459"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826241" y="2305050"/>
            <a:ext cx="10411461"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160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222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454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0504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900" b="1"/>
            </a:lvl1pPr>
          </a:lstStyle>
          <a:p>
            <a:r>
              <a:rPr lang="en-US" smtClean="0"/>
              <a:t>Click to edit Master title style</a:t>
            </a:r>
            <a:endParaRPr lang="en-US"/>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1" y="1722120"/>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9121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C19970-FFE3-4383-A002-A2EE33E23612}"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CF5ED-842A-4D78-9763-9CDAB73602B9}" type="slidenum">
              <a:rPr lang="en-US" smtClean="0"/>
              <a:t>‹#›</a:t>
            </a:fld>
            <a:endParaRPr lang="en-US"/>
          </a:p>
        </p:txBody>
      </p:sp>
    </p:spTree>
    <p:extLst>
      <p:ext uri="{BB962C8B-B14F-4D97-AF65-F5344CB8AC3E}">
        <p14:creationId xmlns:p14="http://schemas.microsoft.com/office/powerpoint/2010/main" val="2729082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endParaRPr lang="en-US"/>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3407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132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972280" y="396240"/>
            <a:ext cx="5265421" cy="842581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0942" y="396240"/>
            <a:ext cx="15557499" cy="842581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662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749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64832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19372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0941" y="2305050"/>
            <a:ext cx="10411459"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826241" y="2305050"/>
            <a:ext cx="10411461"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115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1331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975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935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C19970-FFE3-4383-A002-A2EE33E23612}"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CF5ED-842A-4D78-9763-9CDAB73602B9}" type="slidenum">
              <a:rPr lang="en-US" smtClean="0"/>
              <a:t>‹#›</a:t>
            </a:fld>
            <a:endParaRPr lang="en-US"/>
          </a:p>
        </p:txBody>
      </p:sp>
    </p:spTree>
    <p:extLst>
      <p:ext uri="{BB962C8B-B14F-4D97-AF65-F5344CB8AC3E}">
        <p14:creationId xmlns:p14="http://schemas.microsoft.com/office/powerpoint/2010/main" val="31424444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900" b="1"/>
            </a:lvl1pPr>
          </a:lstStyle>
          <a:p>
            <a:r>
              <a:rPr lang="en-US" smtClean="0"/>
              <a:t>Click to edit Master title style</a:t>
            </a:r>
            <a:endParaRPr lang="en-US"/>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1" y="1722120"/>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011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endParaRPr lang="en-US"/>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583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1674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972280" y="396240"/>
            <a:ext cx="5265421" cy="842581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0942" y="396240"/>
            <a:ext cx="15557499" cy="842581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2029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78717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9895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297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0941" y="2305050"/>
            <a:ext cx="10411459"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826241" y="2305050"/>
            <a:ext cx="10411461"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77334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8120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339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0941" y="2305050"/>
            <a:ext cx="10411459"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826241" y="2305050"/>
            <a:ext cx="10411461"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C19970-FFE3-4383-A002-A2EE33E23612}"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CF5ED-842A-4D78-9763-9CDAB73602B9}" type="slidenum">
              <a:rPr lang="en-US" smtClean="0"/>
              <a:t>‹#›</a:t>
            </a:fld>
            <a:endParaRPr lang="en-US"/>
          </a:p>
        </p:txBody>
      </p:sp>
    </p:spTree>
    <p:extLst>
      <p:ext uri="{BB962C8B-B14F-4D97-AF65-F5344CB8AC3E}">
        <p14:creationId xmlns:p14="http://schemas.microsoft.com/office/powerpoint/2010/main" val="172620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9250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900" b="1"/>
            </a:lvl1pPr>
          </a:lstStyle>
          <a:p>
            <a:r>
              <a:rPr lang="en-US" smtClean="0"/>
              <a:t>Click to edit Master title style</a:t>
            </a:r>
            <a:endParaRPr lang="en-US"/>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1" y="1722120"/>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4523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endParaRPr lang="en-US"/>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0459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1295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972280" y="396240"/>
            <a:ext cx="5265421" cy="842581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0942" y="396240"/>
            <a:ext cx="15557499" cy="842581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720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C19970-FFE3-4383-A002-A2EE33E23612}" type="datetimeFigureOut">
              <a:rPr lang="en-US" smtClean="0"/>
              <a:t>6/9/2019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5CF5ED-842A-4D78-9763-9CDAB73602B9}" type="slidenum">
              <a:rPr lang="en-US" smtClean="0"/>
              <a:t>‹#›</a:t>
            </a:fld>
            <a:endParaRPr lang="en-US"/>
          </a:p>
        </p:txBody>
      </p:sp>
    </p:spTree>
    <p:extLst>
      <p:ext uri="{BB962C8B-B14F-4D97-AF65-F5344CB8AC3E}">
        <p14:creationId xmlns:p14="http://schemas.microsoft.com/office/powerpoint/2010/main" val="591461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C19970-FFE3-4383-A002-A2EE33E23612}" type="datetimeFigureOut">
              <a:rPr lang="en-US" smtClean="0"/>
              <a:t>6/9/2019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5CF5ED-842A-4D78-9763-9CDAB73602B9}" type="slidenum">
              <a:rPr lang="en-US" smtClean="0"/>
              <a:t>‹#›</a:t>
            </a:fld>
            <a:endParaRPr lang="en-US"/>
          </a:p>
        </p:txBody>
      </p:sp>
    </p:spTree>
    <p:extLst>
      <p:ext uri="{BB962C8B-B14F-4D97-AF65-F5344CB8AC3E}">
        <p14:creationId xmlns:p14="http://schemas.microsoft.com/office/powerpoint/2010/main" val="3152717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C19970-FFE3-4383-A002-A2EE33E23612}" type="datetimeFigureOut">
              <a:rPr lang="en-US" smtClean="0"/>
              <a:t>6/9/2019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5CF5ED-842A-4D78-9763-9CDAB73602B9}" type="slidenum">
              <a:rPr lang="en-US" smtClean="0"/>
              <a:t>‹#›</a:t>
            </a:fld>
            <a:endParaRPr lang="en-US"/>
          </a:p>
        </p:txBody>
      </p:sp>
    </p:spTree>
    <p:extLst>
      <p:ext uri="{BB962C8B-B14F-4D97-AF65-F5344CB8AC3E}">
        <p14:creationId xmlns:p14="http://schemas.microsoft.com/office/powerpoint/2010/main" val="1109774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900" b="1"/>
            </a:lvl1pPr>
          </a:lstStyle>
          <a:p>
            <a:r>
              <a:rPr lang="en-US" smtClean="0"/>
              <a:t>Click to edit Master title style</a:t>
            </a:r>
            <a:endParaRPr lang="en-US"/>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1" y="1722120"/>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C19970-FFE3-4383-A002-A2EE33E23612}"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CF5ED-842A-4D78-9763-9CDAB73602B9}" type="slidenum">
              <a:rPr lang="en-US" smtClean="0"/>
              <a:t>‹#›</a:t>
            </a:fld>
            <a:endParaRPr lang="en-US"/>
          </a:p>
        </p:txBody>
      </p:sp>
    </p:spTree>
    <p:extLst>
      <p:ext uri="{BB962C8B-B14F-4D97-AF65-F5344CB8AC3E}">
        <p14:creationId xmlns:p14="http://schemas.microsoft.com/office/powerpoint/2010/main" val="3533245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endParaRPr lang="en-US"/>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C19970-FFE3-4383-A002-A2EE33E23612}"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CF5ED-842A-4D78-9763-9CDAB73602B9}" type="slidenum">
              <a:rPr lang="en-US" smtClean="0"/>
              <a:t>‹#›</a:t>
            </a:fld>
            <a:endParaRPr lang="en-US"/>
          </a:p>
        </p:txBody>
      </p:sp>
    </p:spTree>
    <p:extLst>
      <p:ext uri="{BB962C8B-B14F-4D97-AF65-F5344CB8AC3E}">
        <p14:creationId xmlns:p14="http://schemas.microsoft.com/office/powerpoint/2010/main" val="1321422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130622" tIns="65311" rIns="130622" bIns="653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31520" y="1920240"/>
            <a:ext cx="13167360" cy="5431156"/>
          </a:xfrm>
          <a:prstGeom prst="rect">
            <a:avLst/>
          </a:prstGeom>
        </p:spPr>
        <p:txBody>
          <a:bodyPr vert="horz" lIns="130622" tIns="65311" rIns="130622" bIns="653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31520" y="7627621"/>
            <a:ext cx="3413760" cy="438150"/>
          </a:xfrm>
          <a:prstGeom prst="rect">
            <a:avLst/>
          </a:prstGeom>
        </p:spPr>
        <p:txBody>
          <a:bodyPr vert="horz" lIns="130622" tIns="65311" rIns="130622" bIns="65311" rtlCol="0" anchor="ctr"/>
          <a:lstStyle>
            <a:lvl1pPr algn="l">
              <a:defRPr sz="1700">
                <a:solidFill>
                  <a:schemeClr val="tx1">
                    <a:tint val="75000"/>
                  </a:schemeClr>
                </a:solidFill>
              </a:defRPr>
            </a:lvl1pPr>
          </a:lstStyle>
          <a:p>
            <a:fld id="{46C19970-FFE3-4383-A002-A2EE33E23612}" type="datetimeFigureOut">
              <a:rPr lang="en-US" smtClean="0"/>
              <a:t>6/9/2019</a:t>
            </a:fld>
            <a:endParaRPr lang="en-US"/>
          </a:p>
        </p:txBody>
      </p:sp>
      <p:sp>
        <p:nvSpPr>
          <p:cNvPr id="5" name="Footer Placeholder 4"/>
          <p:cNvSpPr>
            <a:spLocks noGrp="1"/>
          </p:cNvSpPr>
          <p:nvPr>
            <p:ph type="ftr" sz="quarter" idx="3"/>
          </p:nvPr>
        </p:nvSpPr>
        <p:spPr>
          <a:xfrm>
            <a:off x="4998720" y="7627621"/>
            <a:ext cx="4632960" cy="438150"/>
          </a:xfrm>
          <a:prstGeom prst="rect">
            <a:avLst/>
          </a:prstGeom>
        </p:spPr>
        <p:txBody>
          <a:bodyPr vert="horz" lIns="130622" tIns="65311" rIns="130622" bIns="65311" rtlCol="0" anchor="ctr"/>
          <a:lstStyle>
            <a:lvl1pPr algn="ctr">
              <a:defRPr sz="1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7627621"/>
            <a:ext cx="3413760" cy="438150"/>
          </a:xfrm>
          <a:prstGeom prst="rect">
            <a:avLst/>
          </a:prstGeom>
        </p:spPr>
        <p:txBody>
          <a:bodyPr vert="horz" lIns="130622" tIns="65311" rIns="130622" bIns="65311" rtlCol="0" anchor="ctr"/>
          <a:lstStyle>
            <a:lvl1pPr algn="r">
              <a:defRPr sz="1700">
                <a:solidFill>
                  <a:schemeClr val="tx1">
                    <a:tint val="75000"/>
                  </a:schemeClr>
                </a:solidFill>
              </a:defRPr>
            </a:lvl1pPr>
          </a:lstStyle>
          <a:p>
            <a:fld id="{BA5CF5ED-842A-4D78-9763-9CDAB73602B9}" type="slidenum">
              <a:rPr lang="en-US" smtClean="0"/>
              <a:t>‹#›</a:t>
            </a:fld>
            <a:endParaRPr lang="en-US"/>
          </a:p>
        </p:txBody>
      </p:sp>
    </p:spTree>
    <p:extLst>
      <p:ext uri="{BB962C8B-B14F-4D97-AF65-F5344CB8AC3E}">
        <p14:creationId xmlns:p14="http://schemas.microsoft.com/office/powerpoint/2010/main" val="3234940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306220" rtl="0" eaLnBrk="1" latinLnBrk="0" hangingPunct="1">
        <a:spcBef>
          <a:spcPct val="0"/>
        </a:spcBef>
        <a:buNone/>
        <a:defRPr sz="6300" kern="1200">
          <a:solidFill>
            <a:schemeClr val="tx1"/>
          </a:solidFill>
          <a:latin typeface="+mj-lt"/>
          <a:ea typeface="+mj-ea"/>
          <a:cs typeface="+mj-cs"/>
        </a:defRPr>
      </a:lvl1pPr>
    </p:titleStyle>
    <p:bodyStyle>
      <a:lvl1pPr marL="489833" indent="-489833" algn="l" defTabSz="1306220" rtl="0" eaLnBrk="1" latinLnBrk="0" hangingPunct="1">
        <a:spcBef>
          <a:spcPct val="20000"/>
        </a:spcBef>
        <a:buFont typeface="Arial" panose="020B0604020202020204" pitchFamily="34" charset="0"/>
        <a:buChar char="•"/>
        <a:defRPr sz="4600" kern="1200">
          <a:solidFill>
            <a:schemeClr val="tx1"/>
          </a:solidFill>
          <a:latin typeface="+mn-lt"/>
          <a:ea typeface="+mn-ea"/>
          <a:cs typeface="+mn-cs"/>
        </a:defRPr>
      </a:lvl1pPr>
      <a:lvl2pPr marL="1061304" indent="-408194" algn="l" defTabSz="130622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2pPr>
      <a:lvl3pPr marL="1632776" indent="-326555" algn="l" defTabSz="1306220"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3pPr>
      <a:lvl4pPr marL="228588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4pPr>
      <a:lvl5pPr marL="293899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5pPr>
      <a:lvl6pPr marL="359210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130622" tIns="65311" rIns="130622" bIns="653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31520" y="1920240"/>
            <a:ext cx="13167360" cy="5431156"/>
          </a:xfrm>
          <a:prstGeom prst="rect">
            <a:avLst/>
          </a:prstGeom>
        </p:spPr>
        <p:txBody>
          <a:bodyPr vert="horz" lIns="130622" tIns="65311" rIns="130622" bIns="653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31520" y="7627621"/>
            <a:ext cx="3413760" cy="438150"/>
          </a:xfrm>
          <a:prstGeom prst="rect">
            <a:avLst/>
          </a:prstGeom>
        </p:spPr>
        <p:txBody>
          <a:bodyPr vert="horz" lIns="130622" tIns="65311" rIns="130622" bIns="65311" rtlCol="0" anchor="ctr"/>
          <a:lstStyle>
            <a:lvl1pPr algn="l">
              <a:defRPr sz="1700">
                <a:solidFill>
                  <a:schemeClr val="tx1">
                    <a:tint val="75000"/>
                  </a:schemeClr>
                </a:solidFill>
              </a:defRPr>
            </a:lvl1p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5" name="Footer Placeholder 4"/>
          <p:cNvSpPr>
            <a:spLocks noGrp="1"/>
          </p:cNvSpPr>
          <p:nvPr>
            <p:ph type="ftr" sz="quarter" idx="3"/>
          </p:nvPr>
        </p:nvSpPr>
        <p:spPr>
          <a:xfrm>
            <a:off x="4998720" y="7627621"/>
            <a:ext cx="4632960" cy="438150"/>
          </a:xfrm>
          <a:prstGeom prst="rect">
            <a:avLst/>
          </a:prstGeom>
        </p:spPr>
        <p:txBody>
          <a:bodyPr vert="horz" lIns="130622" tIns="65311" rIns="130622" bIns="65311" rtlCol="0" anchor="ctr"/>
          <a:lstStyle>
            <a:lvl1pPr algn="ctr">
              <a:defRPr sz="17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0485120" y="7627621"/>
            <a:ext cx="3413760" cy="438150"/>
          </a:xfrm>
          <a:prstGeom prst="rect">
            <a:avLst/>
          </a:prstGeom>
        </p:spPr>
        <p:txBody>
          <a:bodyPr vert="horz" lIns="130622" tIns="65311" rIns="130622" bIns="65311" rtlCol="0" anchor="ctr"/>
          <a:lstStyle>
            <a:lvl1pPr algn="r">
              <a:defRPr sz="1700">
                <a:solidFill>
                  <a:schemeClr val="tx1">
                    <a:tint val="75000"/>
                  </a:schemeClr>
                </a:solidFill>
              </a:defRPr>
            </a:lvl1p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7902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306220" rtl="0" eaLnBrk="1" latinLnBrk="0" hangingPunct="1">
        <a:spcBef>
          <a:spcPct val="0"/>
        </a:spcBef>
        <a:buNone/>
        <a:defRPr sz="6300" kern="1200">
          <a:solidFill>
            <a:schemeClr val="tx1"/>
          </a:solidFill>
          <a:latin typeface="+mj-lt"/>
          <a:ea typeface="+mj-ea"/>
          <a:cs typeface="+mj-cs"/>
        </a:defRPr>
      </a:lvl1pPr>
    </p:titleStyle>
    <p:bodyStyle>
      <a:lvl1pPr marL="489833" indent="-489833" algn="l" defTabSz="1306220" rtl="0" eaLnBrk="1" latinLnBrk="0" hangingPunct="1">
        <a:spcBef>
          <a:spcPct val="20000"/>
        </a:spcBef>
        <a:buFont typeface="Arial" panose="020B0604020202020204" pitchFamily="34" charset="0"/>
        <a:buChar char="•"/>
        <a:defRPr sz="4600" kern="1200">
          <a:solidFill>
            <a:schemeClr val="tx1"/>
          </a:solidFill>
          <a:latin typeface="+mn-lt"/>
          <a:ea typeface="+mn-ea"/>
          <a:cs typeface="+mn-cs"/>
        </a:defRPr>
      </a:lvl1pPr>
      <a:lvl2pPr marL="1061304" indent="-408194" algn="l" defTabSz="130622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2pPr>
      <a:lvl3pPr marL="1632776" indent="-326555" algn="l" defTabSz="1306220"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3pPr>
      <a:lvl4pPr marL="228588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4pPr>
      <a:lvl5pPr marL="293899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5pPr>
      <a:lvl6pPr marL="359210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130622" tIns="65311" rIns="130622" bIns="653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31520" y="1920240"/>
            <a:ext cx="13167360" cy="5431156"/>
          </a:xfrm>
          <a:prstGeom prst="rect">
            <a:avLst/>
          </a:prstGeom>
        </p:spPr>
        <p:txBody>
          <a:bodyPr vert="horz" lIns="130622" tIns="65311" rIns="130622" bIns="653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31520" y="7627621"/>
            <a:ext cx="3413760" cy="438150"/>
          </a:xfrm>
          <a:prstGeom prst="rect">
            <a:avLst/>
          </a:prstGeom>
        </p:spPr>
        <p:txBody>
          <a:bodyPr vert="horz" lIns="130622" tIns="65311" rIns="130622" bIns="65311" rtlCol="0" anchor="ctr"/>
          <a:lstStyle>
            <a:lvl1pPr algn="l">
              <a:defRPr sz="1700">
                <a:solidFill>
                  <a:schemeClr val="tx1">
                    <a:tint val="75000"/>
                  </a:schemeClr>
                </a:solidFill>
              </a:defRPr>
            </a:lvl1p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5" name="Footer Placeholder 4"/>
          <p:cNvSpPr>
            <a:spLocks noGrp="1"/>
          </p:cNvSpPr>
          <p:nvPr>
            <p:ph type="ftr" sz="quarter" idx="3"/>
          </p:nvPr>
        </p:nvSpPr>
        <p:spPr>
          <a:xfrm>
            <a:off x="4998720" y="7627621"/>
            <a:ext cx="4632960" cy="438150"/>
          </a:xfrm>
          <a:prstGeom prst="rect">
            <a:avLst/>
          </a:prstGeom>
        </p:spPr>
        <p:txBody>
          <a:bodyPr vert="horz" lIns="130622" tIns="65311" rIns="130622" bIns="65311" rtlCol="0" anchor="ctr"/>
          <a:lstStyle>
            <a:lvl1pPr algn="ctr">
              <a:defRPr sz="17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0485120" y="7627621"/>
            <a:ext cx="3413760" cy="438150"/>
          </a:xfrm>
          <a:prstGeom prst="rect">
            <a:avLst/>
          </a:prstGeom>
        </p:spPr>
        <p:txBody>
          <a:bodyPr vert="horz" lIns="130622" tIns="65311" rIns="130622" bIns="65311" rtlCol="0" anchor="ctr"/>
          <a:lstStyle>
            <a:lvl1pPr algn="r">
              <a:defRPr sz="1700">
                <a:solidFill>
                  <a:schemeClr val="tx1">
                    <a:tint val="75000"/>
                  </a:schemeClr>
                </a:solidFill>
              </a:defRPr>
            </a:lvl1p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61339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306220" rtl="0" eaLnBrk="1" latinLnBrk="0" hangingPunct="1">
        <a:spcBef>
          <a:spcPct val="0"/>
        </a:spcBef>
        <a:buNone/>
        <a:defRPr sz="6300" kern="1200">
          <a:solidFill>
            <a:schemeClr val="tx1"/>
          </a:solidFill>
          <a:latin typeface="+mj-lt"/>
          <a:ea typeface="+mj-ea"/>
          <a:cs typeface="+mj-cs"/>
        </a:defRPr>
      </a:lvl1pPr>
    </p:titleStyle>
    <p:bodyStyle>
      <a:lvl1pPr marL="489833" indent="-489833" algn="l" defTabSz="1306220" rtl="0" eaLnBrk="1" latinLnBrk="0" hangingPunct="1">
        <a:spcBef>
          <a:spcPct val="20000"/>
        </a:spcBef>
        <a:buFont typeface="Arial" panose="020B0604020202020204" pitchFamily="34" charset="0"/>
        <a:buChar char="•"/>
        <a:defRPr sz="4600" kern="1200">
          <a:solidFill>
            <a:schemeClr val="tx1"/>
          </a:solidFill>
          <a:latin typeface="+mn-lt"/>
          <a:ea typeface="+mn-ea"/>
          <a:cs typeface="+mn-cs"/>
        </a:defRPr>
      </a:lvl1pPr>
      <a:lvl2pPr marL="1061304" indent="-408194" algn="l" defTabSz="130622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2pPr>
      <a:lvl3pPr marL="1632776" indent="-326555" algn="l" defTabSz="1306220"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3pPr>
      <a:lvl4pPr marL="228588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4pPr>
      <a:lvl5pPr marL="293899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5pPr>
      <a:lvl6pPr marL="359210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130622" tIns="65311" rIns="130622" bIns="653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31520" y="1920240"/>
            <a:ext cx="13167360" cy="5431156"/>
          </a:xfrm>
          <a:prstGeom prst="rect">
            <a:avLst/>
          </a:prstGeom>
        </p:spPr>
        <p:txBody>
          <a:bodyPr vert="horz" lIns="130622" tIns="65311" rIns="130622" bIns="653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31520" y="7627621"/>
            <a:ext cx="3413760" cy="438150"/>
          </a:xfrm>
          <a:prstGeom prst="rect">
            <a:avLst/>
          </a:prstGeom>
        </p:spPr>
        <p:txBody>
          <a:bodyPr vert="horz" lIns="130622" tIns="65311" rIns="130622" bIns="65311" rtlCol="0" anchor="ctr"/>
          <a:lstStyle>
            <a:lvl1pPr algn="l">
              <a:defRPr sz="1700">
                <a:solidFill>
                  <a:schemeClr val="tx1">
                    <a:tint val="75000"/>
                  </a:schemeClr>
                </a:solidFill>
              </a:defRPr>
            </a:lvl1pPr>
          </a:lstStyle>
          <a:p>
            <a:fld id="{46C19970-FFE3-4383-A002-A2EE33E23612}" type="datetimeFigureOut">
              <a:rPr lang="en-US" smtClean="0">
                <a:solidFill>
                  <a:prstClr val="black">
                    <a:tint val="75000"/>
                  </a:prstClr>
                </a:solidFill>
              </a:rPr>
              <a:pPr/>
              <a:t>6/9/2019</a:t>
            </a:fld>
            <a:endParaRPr lang="en-US">
              <a:solidFill>
                <a:prstClr val="black">
                  <a:tint val="75000"/>
                </a:prstClr>
              </a:solidFill>
            </a:endParaRPr>
          </a:p>
        </p:txBody>
      </p:sp>
      <p:sp>
        <p:nvSpPr>
          <p:cNvPr id="5" name="Footer Placeholder 4"/>
          <p:cNvSpPr>
            <a:spLocks noGrp="1"/>
          </p:cNvSpPr>
          <p:nvPr>
            <p:ph type="ftr" sz="quarter" idx="3"/>
          </p:nvPr>
        </p:nvSpPr>
        <p:spPr>
          <a:xfrm>
            <a:off x="4998720" y="7627621"/>
            <a:ext cx="4632960" cy="438150"/>
          </a:xfrm>
          <a:prstGeom prst="rect">
            <a:avLst/>
          </a:prstGeom>
        </p:spPr>
        <p:txBody>
          <a:bodyPr vert="horz" lIns="130622" tIns="65311" rIns="130622" bIns="65311" rtlCol="0" anchor="ctr"/>
          <a:lstStyle>
            <a:lvl1pPr algn="ctr">
              <a:defRPr sz="17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0485120" y="7627621"/>
            <a:ext cx="3413760" cy="438150"/>
          </a:xfrm>
          <a:prstGeom prst="rect">
            <a:avLst/>
          </a:prstGeom>
        </p:spPr>
        <p:txBody>
          <a:bodyPr vert="horz" lIns="130622" tIns="65311" rIns="130622" bIns="65311" rtlCol="0" anchor="ctr"/>
          <a:lstStyle>
            <a:lvl1pPr algn="r">
              <a:defRPr sz="1700">
                <a:solidFill>
                  <a:schemeClr val="tx1">
                    <a:tint val="75000"/>
                  </a:schemeClr>
                </a:solidFill>
              </a:defRPr>
            </a:lvl1pPr>
          </a:lstStyle>
          <a:p>
            <a:fld id="{BA5CF5ED-842A-4D78-9763-9CDAB7360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448147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306220" rtl="0" eaLnBrk="1" latinLnBrk="0" hangingPunct="1">
        <a:spcBef>
          <a:spcPct val="0"/>
        </a:spcBef>
        <a:buNone/>
        <a:defRPr sz="6300" kern="1200">
          <a:solidFill>
            <a:schemeClr val="tx1"/>
          </a:solidFill>
          <a:latin typeface="+mj-lt"/>
          <a:ea typeface="+mj-ea"/>
          <a:cs typeface="+mj-cs"/>
        </a:defRPr>
      </a:lvl1pPr>
    </p:titleStyle>
    <p:bodyStyle>
      <a:lvl1pPr marL="489833" indent="-489833" algn="l" defTabSz="1306220" rtl="0" eaLnBrk="1" latinLnBrk="0" hangingPunct="1">
        <a:spcBef>
          <a:spcPct val="20000"/>
        </a:spcBef>
        <a:buFont typeface="Arial" panose="020B0604020202020204" pitchFamily="34" charset="0"/>
        <a:buChar char="•"/>
        <a:defRPr sz="4600" kern="1200">
          <a:solidFill>
            <a:schemeClr val="tx1"/>
          </a:solidFill>
          <a:latin typeface="+mn-lt"/>
          <a:ea typeface="+mn-ea"/>
          <a:cs typeface="+mn-cs"/>
        </a:defRPr>
      </a:lvl1pPr>
      <a:lvl2pPr marL="1061304" indent="-408194" algn="l" defTabSz="130622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2pPr>
      <a:lvl3pPr marL="1632776" indent="-326555" algn="l" defTabSz="1306220"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3pPr>
      <a:lvl4pPr marL="228588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4pPr>
      <a:lvl5pPr marL="293899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5pPr>
      <a:lvl6pPr marL="359210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3275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31520" y="1676400"/>
            <a:ext cx="13060680" cy="6553200"/>
          </a:xfrm>
        </p:spPr>
        <p:txBody>
          <a:bodyPr>
            <a:normAutofit/>
          </a:bodyPr>
          <a:lstStyle/>
          <a:p>
            <a:pPr marL="0" indent="0" algn="ctr">
              <a:buNone/>
            </a:pPr>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Faith – relinquishing all security I possess on my own and of my own doing into the sovereign hands and promises of God</a:t>
            </a:r>
          </a:p>
        </p:txBody>
      </p:sp>
    </p:spTree>
    <p:extLst>
      <p:ext uri="{BB962C8B-B14F-4D97-AF65-F5344CB8AC3E}">
        <p14:creationId xmlns:p14="http://schemas.microsoft.com/office/powerpoint/2010/main" val="23307102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lvl="0"/>
            <a:r>
              <a:rPr lang="en-US" sz="66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A New Hope…Promise</a:t>
            </a:r>
            <a:endParaRPr lang="en-US" dirty="0">
              <a:ln w="6350">
                <a:solidFill>
                  <a:schemeClr val="tx1"/>
                </a:solidFill>
              </a:ln>
            </a:endParaRPr>
          </a:p>
        </p:txBody>
      </p:sp>
      <p:sp>
        <p:nvSpPr>
          <p:cNvPr id="5" name="Content Placeholder 4"/>
          <p:cNvSpPr>
            <a:spLocks noGrp="1"/>
          </p:cNvSpPr>
          <p:nvPr>
            <p:ph idx="1"/>
          </p:nvPr>
        </p:nvSpPr>
        <p:spPr>
          <a:xfrm>
            <a:off x="731520" y="1676400"/>
            <a:ext cx="13898880" cy="6553200"/>
          </a:xfrm>
        </p:spPr>
        <p:txBody>
          <a:bodyPr>
            <a:normAutofit/>
          </a:bodyPr>
          <a:lstStyle/>
          <a:p>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Up to now it has been</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Obedience</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Worship</a:t>
            </a:r>
          </a:p>
          <a:p>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Moving forward…Faith</a:t>
            </a:r>
            <a:r>
              <a:rPr lang="en-US" sz="5400" b="1" i="1" dirty="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 </a:t>
            </a:r>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is added</a:t>
            </a:r>
          </a:p>
          <a:p>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The relational trinity…obey, worship, and trust</a:t>
            </a:r>
          </a:p>
        </p:txBody>
      </p:sp>
    </p:spTree>
    <p:extLst>
      <p:ext uri="{BB962C8B-B14F-4D97-AF65-F5344CB8AC3E}">
        <p14:creationId xmlns:p14="http://schemas.microsoft.com/office/powerpoint/2010/main" val="315545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p:cTn id="1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 calcmode="lin" valueType="num">
                                      <p:cBhvr>
                                        <p:cTn id="24"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p:cTn id="31"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lvl="0"/>
            <a:r>
              <a:rPr lang="en-US" sz="66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A New Hope…Promise</a:t>
            </a:r>
            <a:endParaRPr lang="en-US" dirty="0">
              <a:ln w="6350">
                <a:solidFill>
                  <a:schemeClr val="tx1"/>
                </a:solidFill>
              </a:ln>
            </a:endParaRPr>
          </a:p>
        </p:txBody>
      </p:sp>
      <p:sp>
        <p:nvSpPr>
          <p:cNvPr id="5" name="Content Placeholder 4"/>
          <p:cNvSpPr>
            <a:spLocks noGrp="1"/>
          </p:cNvSpPr>
          <p:nvPr>
            <p:ph idx="1"/>
          </p:nvPr>
        </p:nvSpPr>
        <p:spPr>
          <a:xfrm>
            <a:off x="731520" y="1676400"/>
            <a:ext cx="13898880" cy="6553200"/>
          </a:xfrm>
        </p:spPr>
        <p:txBody>
          <a:bodyPr>
            <a:normAutofit/>
          </a:bodyPr>
          <a:lstStyle/>
          <a:p>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God takes action (“I will…”)</a:t>
            </a:r>
          </a:p>
          <a:p>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God takes action to bless</a:t>
            </a:r>
          </a:p>
          <a:p>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God’s action and blessing</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A land and nation</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A great name</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Blessing to all the families of earth</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Promise of redemption from chapter 10</a:t>
            </a:r>
          </a:p>
          <a:p>
            <a:endPar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endParaRPr>
          </a:p>
        </p:txBody>
      </p:sp>
    </p:spTree>
    <p:extLst>
      <p:ext uri="{BB962C8B-B14F-4D97-AF65-F5344CB8AC3E}">
        <p14:creationId xmlns:p14="http://schemas.microsoft.com/office/powerpoint/2010/main" val="19296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 calcmode="lin" valueType="num">
                                      <p:cBhvr>
                                        <p:cTn id="26"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5">
                                            <p:txEl>
                                              <p:pRg st="3" end="3"/>
                                            </p:tx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p:cTn id="31"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5">
                                            <p:txEl>
                                              <p:pRg st="4" end="4"/>
                                            </p:txEl>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 calcmode="lin" valueType="num">
                                      <p:cBhvr>
                                        <p:cTn id="36"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5">
                                            <p:txEl>
                                              <p:pRg st="5" end="5"/>
                                            </p:txEl>
                                          </p:spTgt>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 calcmode="lin" valueType="num">
                                      <p:cBhvr>
                                        <p:cTn id="41"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4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lvl="0"/>
            <a:r>
              <a:rPr lang="en-US" sz="66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A New Hope…Covenant</a:t>
            </a:r>
            <a:endParaRPr lang="en-US" dirty="0">
              <a:ln w="6350">
                <a:solidFill>
                  <a:schemeClr val="tx1"/>
                </a:solidFill>
              </a:ln>
            </a:endParaRPr>
          </a:p>
        </p:txBody>
      </p:sp>
      <p:sp>
        <p:nvSpPr>
          <p:cNvPr id="5" name="Content Placeholder 4"/>
          <p:cNvSpPr>
            <a:spLocks noGrp="1"/>
          </p:cNvSpPr>
          <p:nvPr>
            <p:ph idx="1"/>
          </p:nvPr>
        </p:nvSpPr>
        <p:spPr>
          <a:xfrm>
            <a:off x="731520" y="1676400"/>
            <a:ext cx="13898880" cy="6553200"/>
          </a:xfrm>
        </p:spPr>
        <p:txBody>
          <a:bodyPr>
            <a:normAutofit/>
          </a:bodyPr>
          <a:lstStyle/>
          <a:p>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“After these things…”</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Conflict of chapters 13 and 14</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Pressure of time…when???</a:t>
            </a:r>
          </a:p>
          <a:p>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“Do not fear…”</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Am I safe?</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Is it worth it?</a:t>
            </a:r>
          </a:p>
          <a:p>
            <a:endPar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endParaRPr>
          </a:p>
        </p:txBody>
      </p:sp>
    </p:spTree>
    <p:extLst>
      <p:ext uri="{BB962C8B-B14F-4D97-AF65-F5344CB8AC3E}">
        <p14:creationId xmlns:p14="http://schemas.microsoft.com/office/powerpoint/2010/main" val="205831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p:cTn id="1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 calcmode="lin" valueType="num">
                                      <p:cBhvr>
                                        <p:cTn id="24"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5">
                                            <p:txEl>
                                              <p:pRg st="3" end="3"/>
                                            </p:tx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 calcmode="lin" valueType="num">
                                      <p:cBhvr>
                                        <p:cTn id="29"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5">
                                            <p:txEl>
                                              <p:pRg st="4" end="4"/>
                                            </p:tx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 calcmode="lin" valueType="num">
                                      <p:cBhvr>
                                        <p:cTn id="34"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lvl="0"/>
            <a:r>
              <a:rPr lang="en-US" sz="66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A New Hope…Covenant</a:t>
            </a:r>
            <a:endParaRPr lang="en-US" dirty="0">
              <a:ln w="6350">
                <a:solidFill>
                  <a:schemeClr val="tx1"/>
                </a:solidFill>
              </a:ln>
            </a:endParaRPr>
          </a:p>
        </p:txBody>
      </p:sp>
      <p:sp>
        <p:nvSpPr>
          <p:cNvPr id="5" name="Content Placeholder 4"/>
          <p:cNvSpPr>
            <a:spLocks noGrp="1"/>
          </p:cNvSpPr>
          <p:nvPr>
            <p:ph idx="1"/>
          </p:nvPr>
        </p:nvSpPr>
        <p:spPr>
          <a:xfrm>
            <a:off x="731520" y="1676400"/>
            <a:ext cx="13898880" cy="6553200"/>
          </a:xfrm>
        </p:spPr>
        <p:txBody>
          <a:bodyPr>
            <a:normAutofit/>
          </a:bodyPr>
          <a:lstStyle/>
          <a:p>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“After these things…”</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Conflict of chapters 13 and 14</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Pressure of time…when???</a:t>
            </a:r>
          </a:p>
          <a:p>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“Do not fear…”</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Am I safe?</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Is it worth it?</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Can you really do this?</a:t>
            </a:r>
          </a:p>
          <a:p>
            <a:endPar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endParaRPr>
          </a:p>
        </p:txBody>
      </p:sp>
    </p:spTree>
    <p:extLst>
      <p:ext uri="{BB962C8B-B14F-4D97-AF65-F5344CB8AC3E}">
        <p14:creationId xmlns:p14="http://schemas.microsoft.com/office/powerpoint/2010/main" val="370692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p:cTn id="1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 calcmode="lin" valueType="num">
                                      <p:cBhvr>
                                        <p:cTn id="24"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5">
                                            <p:txEl>
                                              <p:pRg st="3" end="3"/>
                                            </p:tx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 calcmode="lin" valueType="num">
                                      <p:cBhvr>
                                        <p:cTn id="29"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5">
                                            <p:txEl>
                                              <p:pRg st="4" end="4"/>
                                            </p:tx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 calcmode="lin" valueType="num">
                                      <p:cBhvr>
                                        <p:cTn id="34"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5">
                                            <p:txEl>
                                              <p:pRg st="5" end="5"/>
                                            </p:tx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 calcmode="lin" valueType="num">
                                      <p:cBhvr>
                                        <p:cTn id="3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41"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lvl="0"/>
            <a:r>
              <a:rPr lang="en-US" sz="66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A New Hope…Covenant</a:t>
            </a:r>
            <a:endParaRPr lang="en-US" dirty="0">
              <a:ln w="6350">
                <a:solidFill>
                  <a:schemeClr val="tx1"/>
                </a:solidFill>
              </a:ln>
            </a:endParaRPr>
          </a:p>
        </p:txBody>
      </p:sp>
      <p:sp>
        <p:nvSpPr>
          <p:cNvPr id="5" name="Content Placeholder 4"/>
          <p:cNvSpPr>
            <a:spLocks noGrp="1"/>
          </p:cNvSpPr>
          <p:nvPr>
            <p:ph idx="1"/>
          </p:nvPr>
        </p:nvSpPr>
        <p:spPr>
          <a:xfrm>
            <a:off x="731520" y="1676400"/>
            <a:ext cx="13898880" cy="6553200"/>
          </a:xfrm>
        </p:spPr>
        <p:txBody>
          <a:bodyPr>
            <a:normAutofit/>
          </a:bodyPr>
          <a:lstStyle/>
          <a:p>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“…the Lord made a covenant…”</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Unilateral…fully God’s responsibility</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Descendants…nation</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Land…kingdom</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Against all odds</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No matter how it may seem</a:t>
            </a:r>
          </a:p>
          <a:p>
            <a:endPar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endParaRPr>
          </a:p>
        </p:txBody>
      </p:sp>
    </p:spTree>
    <p:extLst>
      <p:ext uri="{BB962C8B-B14F-4D97-AF65-F5344CB8AC3E}">
        <p14:creationId xmlns:p14="http://schemas.microsoft.com/office/powerpoint/2010/main" val="276026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p:cTn id="1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5">
                                            <p:txEl>
                                              <p:pRg st="2" end="2"/>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p:cTn id="22"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5">
                                            <p:txEl>
                                              <p:pRg st="3" end="3"/>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p:cTn id="27"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5">
                                            <p:txEl>
                                              <p:pRg st="4" end="4"/>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 calcmode="lin" valueType="num">
                                      <p:cBhvr>
                                        <p:cTn id="3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1520" y="125164"/>
            <a:ext cx="13167360" cy="1371600"/>
          </a:xfrm>
        </p:spPr>
        <p:txBody>
          <a:bodyPr>
            <a:normAutofit/>
          </a:bodyPr>
          <a:lstStyle/>
          <a:p>
            <a:pPr lvl="0"/>
            <a:r>
              <a:rPr lang="en-US" sz="66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Where do the waters flow?</a:t>
            </a:r>
            <a:endParaRPr lang="en-US" dirty="0">
              <a:ln w="6350">
                <a:solidFill>
                  <a:schemeClr val="tx1"/>
                </a:solidFill>
              </a:ln>
            </a:endParaRPr>
          </a:p>
        </p:txBody>
      </p:sp>
      <p:sp>
        <p:nvSpPr>
          <p:cNvPr id="5" name="Content Placeholder 4"/>
          <p:cNvSpPr>
            <a:spLocks noGrp="1"/>
          </p:cNvSpPr>
          <p:nvPr>
            <p:ph idx="1"/>
          </p:nvPr>
        </p:nvSpPr>
        <p:spPr>
          <a:xfrm>
            <a:off x="731520" y="1524000"/>
            <a:ext cx="13898880" cy="6705600"/>
          </a:xfrm>
        </p:spPr>
        <p:txBody>
          <a:bodyPr>
            <a:normAutofit/>
          </a:bodyPr>
          <a:lstStyle/>
          <a:p>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Our hope is based on </a:t>
            </a:r>
            <a:r>
              <a:rPr lang="en-US" sz="5400" b="1" i="1"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God’s promise</a:t>
            </a:r>
            <a:endPar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endParaRPr>
          </a:p>
          <a:p>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Our blessing and participation is based on faith</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God will bless</a:t>
            </a:r>
          </a:p>
          <a:p>
            <a:pPr lvl="1"/>
            <a:r>
              <a:rPr lang="en-US" sz="4800" b="1" i="1" dirty="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Submission of only a partial </a:t>
            </a:r>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picture</a:t>
            </a:r>
            <a:endPar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endParaRP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Submission of our timetable</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Submission of our vindication</a:t>
            </a:r>
            <a:endPar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endParaRPr>
          </a:p>
          <a:p>
            <a:endPar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endParaRPr>
          </a:p>
        </p:txBody>
      </p:sp>
    </p:spTree>
    <p:extLst>
      <p:ext uri="{BB962C8B-B14F-4D97-AF65-F5344CB8AC3E}">
        <p14:creationId xmlns:p14="http://schemas.microsoft.com/office/powerpoint/2010/main" val="318771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5">
                                            <p:txEl>
                                              <p:pRg st="2" end="2"/>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 calcmode="lin" valueType="num">
                                      <p:cBhvr>
                                        <p:cTn id="24"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5">
                                            <p:txEl>
                                              <p:pRg st="3" end="3"/>
                                            </p:tx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 calcmode="lin" valueType="num">
                                      <p:cBhvr>
                                        <p:cTn id="29"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5">
                                            <p:txEl>
                                              <p:pRg st="4" end="4"/>
                                            </p:tx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 calcmode="lin" valueType="num">
                                      <p:cBhvr>
                                        <p:cTn id="34"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lvl="0"/>
            <a:r>
              <a:rPr lang="en-US" sz="66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What a float it has been!</a:t>
            </a:r>
            <a:endParaRPr lang="en-US" dirty="0">
              <a:ln w="6350">
                <a:solidFill>
                  <a:schemeClr val="tx1"/>
                </a:solidFill>
              </a:ln>
            </a:endParaRPr>
          </a:p>
        </p:txBody>
      </p:sp>
      <p:sp>
        <p:nvSpPr>
          <p:cNvPr id="5" name="Content Placeholder 4"/>
          <p:cNvSpPr>
            <a:spLocks noGrp="1"/>
          </p:cNvSpPr>
          <p:nvPr>
            <p:ph idx="1"/>
          </p:nvPr>
        </p:nvSpPr>
        <p:spPr>
          <a:xfrm>
            <a:off x="731520" y="1676400"/>
            <a:ext cx="13898880" cy="6553200"/>
          </a:xfrm>
        </p:spPr>
        <p:txBody>
          <a:bodyPr>
            <a:normAutofit/>
          </a:bodyPr>
          <a:lstStyle/>
          <a:p>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Genesis 3…sin and judgment</a:t>
            </a:r>
          </a:p>
          <a:p>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Genesis 6…sin and judgment</a:t>
            </a:r>
          </a:p>
          <a:p>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Yet with hope!</a:t>
            </a:r>
          </a:p>
          <a:p>
            <a:pPr lvl="1"/>
            <a:r>
              <a:rPr lang="en-US" sz="4800" b="1" i="1" dirty="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Genesis 3…promised deliverer</a:t>
            </a:r>
          </a:p>
          <a:p>
            <a:pPr lvl="1"/>
            <a:r>
              <a:rPr lang="en-US" sz="4800" b="1" i="1" dirty="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Genesis 6…Covenant and </a:t>
            </a:r>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rainbow</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Even Abel given a protective mark</a:t>
            </a:r>
            <a:endPar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endParaRPr>
          </a:p>
        </p:txBody>
      </p:sp>
    </p:spTree>
    <p:extLst>
      <p:ext uri="{BB962C8B-B14F-4D97-AF65-F5344CB8AC3E}">
        <p14:creationId xmlns:p14="http://schemas.microsoft.com/office/powerpoint/2010/main" val="112781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 calcmode="lin" valueType="num">
                                      <p:cBhvr>
                                        <p:cTn id="26"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5">
                                            <p:txEl>
                                              <p:pRg st="3" end="3"/>
                                            </p:tx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p:cTn id="31"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5">
                                            <p:txEl>
                                              <p:pRg st="4" end="4"/>
                                            </p:txEl>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 calcmode="lin" valueType="num">
                                      <p:cBhvr>
                                        <p:cTn id="36"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lvl="0"/>
            <a:r>
              <a:rPr lang="en-US" sz="66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What a float it has been!</a:t>
            </a:r>
            <a:endParaRPr lang="en-US" dirty="0">
              <a:ln w="6350">
                <a:solidFill>
                  <a:schemeClr val="tx1"/>
                </a:solidFill>
              </a:ln>
            </a:endParaRPr>
          </a:p>
        </p:txBody>
      </p:sp>
      <p:sp>
        <p:nvSpPr>
          <p:cNvPr id="5" name="Content Placeholder 4"/>
          <p:cNvSpPr>
            <a:spLocks noGrp="1"/>
          </p:cNvSpPr>
          <p:nvPr>
            <p:ph idx="1"/>
          </p:nvPr>
        </p:nvSpPr>
        <p:spPr>
          <a:xfrm>
            <a:off x="731520" y="1676400"/>
            <a:ext cx="13898880" cy="6553200"/>
          </a:xfrm>
        </p:spPr>
        <p:txBody>
          <a:bodyPr>
            <a:normAutofit/>
          </a:bodyPr>
          <a:lstStyle/>
          <a:p>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Genesis 10…sin and judgment</a:t>
            </a:r>
          </a:p>
          <a:p>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No promise of hope…none.</a:t>
            </a:r>
          </a:p>
          <a:p>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The people of earth were left…</a:t>
            </a:r>
          </a:p>
          <a:p>
            <a:pPr lvl="1"/>
            <a:r>
              <a:rPr lang="en-US" sz="4800" b="1" i="1" dirty="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Scattered</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Divided</a:t>
            </a:r>
            <a:endPar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endParaRPr>
          </a:p>
          <a:p>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This is where history turns</a:t>
            </a:r>
            <a:endPar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endParaRPr>
          </a:p>
        </p:txBody>
      </p:sp>
    </p:spTree>
    <p:extLst>
      <p:ext uri="{BB962C8B-B14F-4D97-AF65-F5344CB8AC3E}">
        <p14:creationId xmlns:p14="http://schemas.microsoft.com/office/powerpoint/2010/main" val="161959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 calcmode="lin" valueType="num">
                                      <p:cBhvr>
                                        <p:cTn id="26"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5">
                                            <p:txEl>
                                              <p:pRg st="3" end="3"/>
                                            </p:tx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p:cTn id="31"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 calcmode="lin" valueType="num">
                                      <p:cBhvr>
                                        <p:cTn id="38"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14173200" cy="7772400"/>
          </a:xfrm>
        </p:spPr>
        <p:txBody>
          <a:bodyPr>
            <a:normAutofit/>
          </a:bodyPr>
          <a:lstStyle/>
          <a:p>
            <a:pPr marL="0" lvl="0" indent="0" defTabSz="1305942">
              <a:buNone/>
            </a:pPr>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Genesis 12:1-3</a:t>
            </a:r>
            <a:endParaRPr lang="en-US" sz="5400" b="1" i="1" dirty="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endParaRPr>
          </a:p>
          <a:p>
            <a:pPr marL="0" lvl="0" indent="0" defTabSz="1305942">
              <a:buNone/>
            </a:pPr>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Now </a:t>
            </a:r>
            <a:r>
              <a:rPr lang="en-US" sz="5400" b="1" i="1" dirty="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the Lord said to Abram, “Go forth from your country, And from your relatives And from your father’s house, To the land which I will show you</a:t>
            </a:r>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a:t>
            </a:r>
            <a:endParaRPr lang="en-US" sz="5400" b="1" i="1" dirty="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endParaRPr>
          </a:p>
        </p:txBody>
      </p:sp>
    </p:spTree>
    <p:extLst>
      <p:ext uri="{BB962C8B-B14F-4D97-AF65-F5344CB8AC3E}">
        <p14:creationId xmlns:p14="http://schemas.microsoft.com/office/powerpoint/2010/main" val="27966825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8600"/>
            <a:ext cx="14173200" cy="7772400"/>
          </a:xfrm>
        </p:spPr>
        <p:txBody>
          <a:bodyPr>
            <a:normAutofit/>
          </a:bodyPr>
          <a:lstStyle/>
          <a:p>
            <a:pPr marL="0" lvl="0" indent="0" defTabSz="1305942">
              <a:buNone/>
            </a:pPr>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And </a:t>
            </a:r>
            <a:r>
              <a:rPr lang="en-US" sz="5400" b="1" i="1" dirty="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I will make you a great nation, And I will bless you, And make your name great; And so you shall be a </a:t>
            </a:r>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blessing; And </a:t>
            </a:r>
            <a:r>
              <a:rPr lang="en-US" sz="5400" b="1" i="1" dirty="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I will bless those who bless you, And the one who curses you I will curse. And in you all the families of the earth will be blessed.”</a:t>
            </a:r>
          </a:p>
          <a:p>
            <a:pPr marL="0" lvl="0" indent="0" defTabSz="1305942">
              <a:buNone/>
            </a:pPr>
            <a:endParaRPr lang="en-US" sz="5400" b="1" i="1" dirty="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endParaRPr>
          </a:p>
          <a:p>
            <a:pPr marL="0" lvl="0" indent="0" defTabSz="1305942">
              <a:buNone/>
            </a:pPr>
            <a:r>
              <a:rPr lang="en-US" sz="2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New </a:t>
            </a:r>
            <a:r>
              <a:rPr lang="en-US" sz="2400" b="1" i="1" dirty="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American Standard Bible : 1995 Update. </a:t>
            </a:r>
            <a:r>
              <a:rPr lang="en-US" sz="2400" b="1" i="1" dirty="0" err="1">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LaHabra</a:t>
            </a:r>
            <a:r>
              <a:rPr lang="en-US" sz="2400" b="1" i="1" dirty="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 CA : The </a:t>
            </a:r>
            <a:r>
              <a:rPr lang="en-US" sz="2400" b="1" i="1" dirty="0" err="1">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Lockman</a:t>
            </a:r>
            <a:r>
              <a:rPr lang="en-US" sz="2400" b="1" i="1" dirty="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 Foundation, 1995</a:t>
            </a:r>
          </a:p>
        </p:txBody>
      </p:sp>
    </p:spTree>
    <p:extLst>
      <p:ext uri="{BB962C8B-B14F-4D97-AF65-F5344CB8AC3E}">
        <p14:creationId xmlns:p14="http://schemas.microsoft.com/office/powerpoint/2010/main" val="4736584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1520" y="329566"/>
            <a:ext cx="13167360" cy="6909434"/>
          </a:xfrm>
        </p:spPr>
        <p:txBody>
          <a:bodyPr>
            <a:normAutofit/>
          </a:bodyPr>
          <a:lstStyle/>
          <a:p>
            <a:pPr lvl="0"/>
            <a:r>
              <a:rPr lang="en-US" sz="5400" b="1" i="1" dirty="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“Only two chapters are devoted in the opening book of the Bible to the story of creation, and the narration of the fall of man from sinlessness into sin is limited to </a:t>
            </a:r>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one.</a:t>
            </a:r>
            <a:endParaRPr lang="en-US" sz="3600" b="1" i="1" dirty="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endParaRPr>
          </a:p>
        </p:txBody>
      </p:sp>
    </p:spTree>
    <p:extLst>
      <p:ext uri="{BB962C8B-B14F-4D97-AF65-F5344CB8AC3E}">
        <p14:creationId xmlns:p14="http://schemas.microsoft.com/office/powerpoint/2010/main" val="37553848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1520" y="329566"/>
            <a:ext cx="13167360" cy="6909434"/>
          </a:xfrm>
        </p:spPr>
        <p:txBody>
          <a:bodyPr>
            <a:normAutofit/>
          </a:bodyPr>
          <a:lstStyle/>
          <a:p>
            <a:pPr lvl="0"/>
            <a:r>
              <a:rPr lang="en-US" sz="5400" b="1" i="1" dirty="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Yet the story of Abraham covers thirteen chapters in Genesis…may we find a clue here about the essential purpose of Scripture?” </a:t>
            </a:r>
            <a:r>
              <a:rPr lang="en-US" sz="3600" b="1" i="1" dirty="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(Hamilton, pg. 87)</a:t>
            </a:r>
          </a:p>
        </p:txBody>
      </p:sp>
    </p:spTree>
    <p:extLst>
      <p:ext uri="{BB962C8B-B14F-4D97-AF65-F5344CB8AC3E}">
        <p14:creationId xmlns:p14="http://schemas.microsoft.com/office/powerpoint/2010/main" val="22776879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lvl="0"/>
            <a:r>
              <a:rPr lang="en-US" sz="66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A New Hope…Promise</a:t>
            </a:r>
            <a:endParaRPr lang="en-US" dirty="0">
              <a:ln w="6350">
                <a:solidFill>
                  <a:schemeClr val="tx1"/>
                </a:solidFill>
              </a:ln>
            </a:endParaRPr>
          </a:p>
        </p:txBody>
      </p:sp>
      <p:sp>
        <p:nvSpPr>
          <p:cNvPr id="5" name="Content Placeholder 4"/>
          <p:cNvSpPr>
            <a:spLocks noGrp="1"/>
          </p:cNvSpPr>
          <p:nvPr>
            <p:ph idx="1"/>
          </p:nvPr>
        </p:nvSpPr>
        <p:spPr>
          <a:xfrm>
            <a:off x="731520" y="1676400"/>
            <a:ext cx="13898880" cy="6553200"/>
          </a:xfrm>
        </p:spPr>
        <p:txBody>
          <a:bodyPr>
            <a:normAutofit/>
          </a:bodyPr>
          <a:lstStyle/>
          <a:p>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Essential element…Faith</a:t>
            </a:r>
          </a:p>
          <a:p>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Trust…leave your security behind</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Country</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Family</a:t>
            </a:r>
          </a:p>
          <a:p>
            <a:pPr lvl="1"/>
            <a:r>
              <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Father’s house</a:t>
            </a:r>
            <a:endParaRPr lang="en-US" sz="48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endParaRPr>
          </a:p>
          <a:p>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Trust…go without fully knowing</a:t>
            </a:r>
          </a:p>
        </p:txBody>
      </p:sp>
    </p:spTree>
    <p:extLst>
      <p:ext uri="{BB962C8B-B14F-4D97-AF65-F5344CB8AC3E}">
        <p14:creationId xmlns:p14="http://schemas.microsoft.com/office/powerpoint/2010/main" val="315580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5">
                                            <p:txEl>
                                              <p:pRg st="2" end="2"/>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 calcmode="lin" valueType="num">
                                      <p:cBhvr>
                                        <p:cTn id="24"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5">
                                            <p:txEl>
                                              <p:pRg st="3" end="3"/>
                                            </p:tx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 calcmode="lin" valueType="num">
                                      <p:cBhvr>
                                        <p:cTn id="29"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5">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 calcmode="lin" valueType="num">
                                      <p:cBhvr>
                                        <p:cTn id="36"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lvl="0"/>
            <a:r>
              <a:rPr lang="en-US" sz="66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A New Hope…Promise</a:t>
            </a:r>
            <a:endParaRPr lang="en-US" dirty="0">
              <a:ln w="6350">
                <a:solidFill>
                  <a:schemeClr val="tx1"/>
                </a:solidFill>
              </a:ln>
            </a:endParaRPr>
          </a:p>
        </p:txBody>
      </p:sp>
      <p:sp>
        <p:nvSpPr>
          <p:cNvPr id="5" name="Content Placeholder 4"/>
          <p:cNvSpPr>
            <a:spLocks noGrp="1"/>
          </p:cNvSpPr>
          <p:nvPr>
            <p:ph idx="1"/>
          </p:nvPr>
        </p:nvSpPr>
        <p:spPr>
          <a:xfrm>
            <a:off x="731520" y="1676400"/>
            <a:ext cx="13898880" cy="6553200"/>
          </a:xfrm>
        </p:spPr>
        <p:txBody>
          <a:bodyPr>
            <a:normAutofit/>
          </a:bodyPr>
          <a:lstStyle/>
          <a:p>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Country…political identity and military security</a:t>
            </a:r>
          </a:p>
          <a:p>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Relatives…relational and physical security</a:t>
            </a:r>
          </a:p>
          <a:p>
            <a:r>
              <a:rPr lang="en-US" sz="5400" b="1" i="1" dirty="0" smtClean="0">
                <a:ln w="6350">
                  <a:solidFill>
                    <a:schemeClr val="tx1"/>
                  </a:solidFill>
                </a:ln>
                <a:solidFill>
                  <a:prstClr val="white"/>
                </a:solidFill>
                <a:effectLst>
                  <a:outerShdw blurRad="38100" dist="38100" dir="2700000" algn="tl">
                    <a:prstClr val="black"/>
                  </a:outerShdw>
                </a:effectLst>
                <a:latin typeface="Century Schoolbook" panose="02040604050505020304" pitchFamily="18" charset="0"/>
              </a:rPr>
              <a:t>Father’s House…inheritance, future security</a:t>
            </a:r>
          </a:p>
        </p:txBody>
      </p:sp>
    </p:spTree>
    <p:extLst>
      <p:ext uri="{BB962C8B-B14F-4D97-AF65-F5344CB8AC3E}">
        <p14:creationId xmlns:p14="http://schemas.microsoft.com/office/powerpoint/2010/main" val="260308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2118</TotalTime>
  <Words>491</Words>
  <Application>Microsoft Office PowerPoint</Application>
  <PresentationFormat>Custom</PresentationFormat>
  <Paragraphs>76</Paragraphs>
  <Slides>16</Slides>
  <Notes>0</Notes>
  <HiddenSlides>0</HiddenSlides>
  <MMClips>0</MMClips>
  <ScaleCrop>false</ScaleCrop>
  <HeadingPairs>
    <vt:vector size="4" baseType="variant">
      <vt:variant>
        <vt:lpstr>Theme</vt:lpstr>
      </vt:variant>
      <vt:variant>
        <vt:i4>4</vt:i4>
      </vt:variant>
      <vt:variant>
        <vt:lpstr>Slide Titles</vt:lpstr>
      </vt:variant>
      <vt:variant>
        <vt:i4>16</vt:i4>
      </vt:variant>
    </vt:vector>
  </HeadingPairs>
  <TitlesOfParts>
    <vt:vector size="20" baseType="lpstr">
      <vt:lpstr>Office Theme</vt:lpstr>
      <vt:lpstr>2_Office Theme</vt:lpstr>
      <vt:lpstr>3_Office Theme</vt:lpstr>
      <vt:lpstr>4_Office Theme</vt:lpstr>
      <vt:lpstr>PowerPoint Presentation</vt:lpstr>
      <vt:lpstr>What a float it has been!</vt:lpstr>
      <vt:lpstr>What a float it has been!</vt:lpstr>
      <vt:lpstr>PowerPoint Presentation</vt:lpstr>
      <vt:lpstr>PowerPoint Presentation</vt:lpstr>
      <vt:lpstr>“Only two chapters are devoted in the opening book of the Bible to the story of creation, and the narration of the fall of man from sinlessness into sin is limited to one.</vt:lpstr>
      <vt:lpstr>Yet the story of Abraham covers thirteen chapters in Genesis…may we find a clue here about the essential purpose of Scripture?” (Hamilton, pg. 87)</vt:lpstr>
      <vt:lpstr>A New Hope…Promise</vt:lpstr>
      <vt:lpstr>A New Hope…Promise</vt:lpstr>
      <vt:lpstr>PowerPoint Presentation</vt:lpstr>
      <vt:lpstr>A New Hope…Promise</vt:lpstr>
      <vt:lpstr>A New Hope…Promise</vt:lpstr>
      <vt:lpstr>A New Hope…Covenant</vt:lpstr>
      <vt:lpstr>A New Hope…Covenant</vt:lpstr>
      <vt:lpstr>A New Hope…Covenant</vt:lpstr>
      <vt:lpstr>Where do the waters flow?</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Smouse</dc:creator>
  <cp:lastModifiedBy>Dan Smouse</cp:lastModifiedBy>
  <cp:revision>207</cp:revision>
  <cp:lastPrinted>2019-05-19T15:48:27Z</cp:lastPrinted>
  <dcterms:created xsi:type="dcterms:W3CDTF">2019-03-17T14:30:48Z</dcterms:created>
  <dcterms:modified xsi:type="dcterms:W3CDTF">2019-06-09T15:51:02Z</dcterms:modified>
</cp:coreProperties>
</file>