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8" r:id="rId2"/>
    <p:sldId id="328" r:id="rId3"/>
    <p:sldId id="369" r:id="rId4"/>
    <p:sldId id="259" r:id="rId5"/>
    <p:sldId id="257" r:id="rId6"/>
    <p:sldId id="347" r:id="rId7"/>
    <p:sldId id="348" r:id="rId8"/>
    <p:sldId id="368" r:id="rId9"/>
    <p:sldId id="315" r:id="rId10"/>
    <p:sldId id="359" r:id="rId11"/>
    <p:sldId id="342" r:id="rId12"/>
    <p:sldId id="354" r:id="rId13"/>
    <p:sldId id="370" r:id="rId14"/>
    <p:sldId id="361" r:id="rId15"/>
    <p:sldId id="372" r:id="rId16"/>
    <p:sldId id="374" r:id="rId17"/>
    <p:sldId id="371" r:id="rId18"/>
    <p:sldId id="373" r:id="rId19"/>
    <p:sldId id="352" r:id="rId20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12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Christians pray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Christians pray to…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Fellowship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Confess sin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Bear burdens of others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Spiritual growth of others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motivated Paul to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“For this reason…”</a:t>
            </a:r>
          </a:p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Their response to the gospel</a:t>
            </a:r>
          </a:p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work of the gospel in them</a:t>
            </a:r>
          </a:p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work of the gospel through them</a:t>
            </a:r>
          </a:p>
        </p:txBody>
      </p:sp>
    </p:spTree>
    <p:extLst>
      <p:ext uri="{BB962C8B-B14F-4D97-AF65-F5344CB8AC3E}">
        <p14:creationId xmlns:p14="http://schemas.microsoft.com/office/powerpoint/2010/main" val="33654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 was Paul’s request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They would be “filled”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knowledge of God’s will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Have to ask…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is God’s will?</a:t>
            </a:r>
          </a:p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Well…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03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600200"/>
            <a:ext cx="9448800" cy="6324600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“What Paul has in mind is not some particular or special direction for one’s life (as we often use the phrase “God’s will”), </a:t>
            </a:r>
            <a:endParaRPr lang="en-US" sz="35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6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600200"/>
            <a:ext cx="9448800" cy="6324600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a deep and abiding understanding of the revelation of Christ and all that He means…”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(Moo, pg. 93)</a:t>
            </a:r>
          </a:p>
        </p:txBody>
      </p:sp>
    </p:spTree>
    <p:extLst>
      <p:ext uri="{BB962C8B-B14F-4D97-AF65-F5344CB8AC3E}">
        <p14:creationId xmlns:p14="http://schemas.microsoft.com/office/powerpoint/2010/main" val="39134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is God’s will?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Redeem the time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(Eph. 5:15-20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Sexual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purity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(1st Thess. 4:3)</a:t>
            </a:r>
          </a:p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thankful </a:t>
            </a:r>
            <a:r>
              <a:rPr lang="en-US" sz="35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(1st Thess. 5:18)</a:t>
            </a:r>
          </a:p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Silence the opposition by doing what is right </a:t>
            </a:r>
            <a:r>
              <a:rPr lang="en-US" sz="35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(1st Peter 2:15</a:t>
            </a:r>
            <a:r>
              <a:rPr lang="en-US" sz="35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)</a:t>
            </a:r>
            <a:endParaRPr lang="en-US" sz="35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 was Paul’s request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They would be “filled”</a:t>
            </a:r>
          </a:p>
          <a:p>
            <a:r>
              <a:rPr lang="en-US" sz="5400" b="1" i="1" dirty="0" smtClean="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knowledge of God’s will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Wisdom and understanding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Spiritual discernment 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Eternal perspective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00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066800"/>
            <a:ext cx="9448800" cy="6858000"/>
          </a:xfrm>
        </p:spPr>
        <p:txBody>
          <a:bodyPr>
            <a:normAutofit lnSpcReduction="10000"/>
          </a:bodyPr>
          <a:lstStyle/>
          <a:p>
            <a:pPr marL="653110" lvl="1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“…insight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into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God’s…revelation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 Jesus Christ…a discernment with fruits for practical life…this clear knowledge is heart-transforming and life-renewing.” </a:t>
            </a:r>
            <a:r>
              <a:rPr lang="en-US" sz="35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(Hendriksen, pg. 57)</a:t>
            </a:r>
            <a:endParaRPr lang="en-US" sz="35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74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was Paul’s desire?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Purposely specific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walk worthy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Worthy of the Lord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Accordance with God’s character</a:t>
            </a: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Accordance with God’s purposes</a:t>
            </a:r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4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was Paul’s desire?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Walking worthy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Bearing fruit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Grow in knowledge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</a:t>
            </a:r>
            <a:r>
              <a:rPr lang="en-US" sz="4800" b="1" i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strengthened for steadfastness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patience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joyfully thankful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327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How do we pray?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Focus on spiritual maturity rather than physical prosperity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eternal awareness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salvation responsiveness</a:t>
            </a:r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19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736508"/>
            <a:ext cx="9448800" cy="5943600"/>
          </a:xfrm>
        </p:spPr>
        <p:txBody>
          <a:bodyPr>
            <a:normAutofit/>
          </a:bodyPr>
          <a:lstStyle/>
          <a:p>
            <a:pPr marL="653110" lvl="1" indent="0" algn="ctr">
              <a:buNone/>
            </a:pPr>
            <a:r>
              <a:rPr lang="en-US" sz="60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</a:t>
            </a:r>
            <a:r>
              <a:rPr lang="en-US" sz="60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 </a:t>
            </a:r>
            <a:r>
              <a:rPr lang="en-US" sz="60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“…the most noble and most essential ministry God gives to His children…”</a:t>
            </a:r>
            <a:endParaRPr lang="en-US" sz="60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653110" lvl="1" indent="0" algn="ctr">
              <a:buNone/>
            </a:pP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(Hiebert,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pg. 1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19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Our p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rayers are very revealing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81600" y="1920240"/>
            <a:ext cx="9448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really drives us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we truly value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What we genuinely believe about God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49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u="sng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Colossians 1:9-14</a:t>
            </a:r>
            <a:endParaRPr lang="en-US" sz="5400" b="1" u="sng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reason also, since the day we heard of it, we have not ceased to pray for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you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to ask that you may be filled with the knowledge of His will in all spiritual wisdom and understanding,</a:t>
            </a: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that you will walk in a manner worthy of the Lord, to please Him in all respects, bearing fruit in every good work and increasing in the knowledge of God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89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strengthened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all power, according to His glorious might, for the attaining of all steadfastness and patience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85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oyously giving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thanks to the Father, who has qualified us to share in the inheritance of the saints in Light.</a:t>
            </a:r>
          </a:p>
        </p:txBody>
      </p:sp>
    </p:spTree>
    <p:extLst>
      <p:ext uri="{BB962C8B-B14F-4D97-AF65-F5344CB8AC3E}">
        <p14:creationId xmlns:p14="http://schemas.microsoft.com/office/powerpoint/2010/main" val="40931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0" y="304800"/>
            <a:ext cx="8915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rescued us from the domain of darkness, and transferred us to the kingdom of His beloved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Son, in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whom we have redemption, the forgiveness of sins.</a:t>
            </a: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495</Words>
  <Application>Microsoft Office PowerPoint</Application>
  <PresentationFormat>Custom</PresentationFormat>
  <Paragraphs>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Let’s Review…</vt:lpstr>
      <vt:lpstr>PowerPoint Presentation</vt:lpstr>
      <vt:lpstr>Our prayers are very revealing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motivated Paul to Pray?</vt:lpstr>
      <vt:lpstr>What was Paul’s request?</vt:lpstr>
      <vt:lpstr>PowerPoint Presentation</vt:lpstr>
      <vt:lpstr>PowerPoint Presentation</vt:lpstr>
      <vt:lpstr>What is God’s will?</vt:lpstr>
      <vt:lpstr>What was Paul’s request?</vt:lpstr>
      <vt:lpstr>PowerPoint Presentation</vt:lpstr>
      <vt:lpstr>What was Paul’s desire?</vt:lpstr>
      <vt:lpstr>What was Paul’s desire?</vt:lpstr>
      <vt:lpstr>How do we pray?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207</cp:revision>
  <cp:lastPrinted>2019-10-06T15:58:14Z</cp:lastPrinted>
  <dcterms:created xsi:type="dcterms:W3CDTF">2019-07-28T14:07:24Z</dcterms:created>
  <dcterms:modified xsi:type="dcterms:W3CDTF">2019-10-06T16:00:53Z</dcterms:modified>
</cp:coreProperties>
</file>