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6" r:id="rId3"/>
    <p:sldId id="401" r:id="rId4"/>
    <p:sldId id="392" r:id="rId5"/>
    <p:sldId id="393" r:id="rId6"/>
    <p:sldId id="394" r:id="rId7"/>
    <p:sldId id="395" r:id="rId8"/>
    <p:sldId id="396" r:id="rId9"/>
    <p:sldId id="366" r:id="rId10"/>
    <p:sldId id="383" r:id="rId11"/>
    <p:sldId id="402" r:id="rId12"/>
    <p:sldId id="404" r:id="rId13"/>
    <p:sldId id="403" r:id="rId14"/>
    <p:sldId id="384" r:id="rId15"/>
    <p:sldId id="405" r:id="rId16"/>
    <p:sldId id="386" r:id="rId17"/>
    <p:sldId id="381" r:id="rId18"/>
    <p:sldId id="360" r:id="rId19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6" autoAdjust="0"/>
    <p:restoredTop sz="94622" autoAdjust="0"/>
  </p:normalViewPr>
  <p:slideViewPr>
    <p:cSldViewPr>
      <p:cViewPr varScale="1">
        <p:scale>
          <a:sx n="86" d="100"/>
          <a:sy n="86" d="100"/>
        </p:scale>
        <p:origin x="-66" y="-108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4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Trap of Personal Ties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Familiarity breeds contempt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His pedigree…no training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His heritage…nothing noteworthy</a:t>
            </a:r>
          </a:p>
        </p:txBody>
      </p:sp>
    </p:spTree>
    <p:extLst>
      <p:ext uri="{BB962C8B-B14F-4D97-AF65-F5344CB8AC3E}">
        <p14:creationId xmlns:p14="http://schemas.microsoft.com/office/powerpoint/2010/main" val="9277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mighty works and powerful message of Jesus became a stumbling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block.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couldn’t reconcile the miraculous with the man whose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childhood and family 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knew. </a:t>
            </a:r>
          </a:p>
        </p:txBody>
      </p:sp>
    </p:spTree>
    <p:extLst>
      <p:ext uri="{BB962C8B-B14F-4D97-AF65-F5344CB8AC3E}">
        <p14:creationId xmlns:p14="http://schemas.microsoft.com/office/powerpoint/2010/main" val="13363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Unable to explain Him, they rejected Him.” </a:t>
            </a:r>
            <a:r>
              <a:rPr lang="en-US" sz="36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(Hiebert, pg. 156)</a:t>
            </a:r>
          </a:p>
        </p:txBody>
      </p:sp>
    </p:spTree>
    <p:extLst>
      <p:ext uri="{BB962C8B-B14F-4D97-AF65-F5344CB8AC3E}">
        <p14:creationId xmlns:p14="http://schemas.microsoft.com/office/powerpoint/2010/main" val="24172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Trap of Personal Ties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Family may fail you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Familiarity will tempt you</a:t>
            </a:r>
          </a:p>
          <a:p>
            <a:pPr marL="0" indent="0" algn="ctr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This “clarifies that Jesus was not the kind of miracle worker whose primary purpose was to impress his viewers.” </a:t>
            </a:r>
            <a:r>
              <a:rPr lang="en-US" sz="36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(Brooks, pg. 100)</a:t>
            </a:r>
            <a:endParaRPr lang="en-US" sz="36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Trap of Missional Drift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Purpose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Call to repentance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Summon to the King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be fishers of men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sow the seed of the Gospel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Trap of Missional Drift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mission is spiritual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Success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is not found in the favorable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Ministry involves community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Trap of Political Security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message will make enemies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Favorable winds may turn</a:t>
            </a:r>
            <a:endParaRPr lang="en-US" sz="48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5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72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Success has only one assurance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be discouraged by rejection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Our mission is spiritual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Kn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ow when to leave</a:t>
            </a: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Football Pre-Season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All about preparation</a:t>
            </a:r>
          </a:p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Vision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Prep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Physical prep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Mental Prep</a:t>
            </a:r>
          </a:p>
        </p:txBody>
      </p:sp>
    </p:spTree>
    <p:extLst>
      <p:ext uri="{BB962C8B-B14F-4D97-AF65-F5344CB8AC3E}">
        <p14:creationId xmlns:p14="http://schemas.microsoft.com/office/powerpoint/2010/main" val="123943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Football Pre-Season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Have to ask the right questions…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must WE do to win?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How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will our opponents try to defeat us?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6:7-12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summoned the twelve and began to send them out in pairs, and gave them authority over the unclean spirits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instructed them that they should take nothing for their journey, except a mere staff—no bread, no bag, no money in their belt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—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wear sandals; and He added, “Do not put on two tunics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 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said to them, “Wherever you enter a house, stay there until you leave town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Any place that does not receive you or listen to you, as you go out from there, shake the dust off the soles of your feet for a testimony against them.”</a:t>
            </a: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went out and preached that men should repent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9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reminder of context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Gospels – not just history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Specific people, specific time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Specific purpose – not just to be nice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46418</TotalTime>
  <Words>372</Words>
  <Application>Microsoft Office PowerPoint</Application>
  <PresentationFormat>Custom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Football Pre-Season</vt:lpstr>
      <vt:lpstr>Football Pre-Season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reminder of context</vt:lpstr>
      <vt:lpstr>The Trap of Personal Ties</vt:lpstr>
      <vt:lpstr>PowerPoint Presentation</vt:lpstr>
      <vt:lpstr>PowerPoint Presentation</vt:lpstr>
      <vt:lpstr>The Trap of Personal Ties</vt:lpstr>
      <vt:lpstr>Trap of Missional Drift</vt:lpstr>
      <vt:lpstr>Trap of Missional Drift</vt:lpstr>
      <vt:lpstr>Trap of Political Security</vt:lpstr>
      <vt:lpstr>PowerPoint Presentation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407</cp:revision>
  <cp:lastPrinted>2016-07-08T18:58:10Z</cp:lastPrinted>
  <dcterms:created xsi:type="dcterms:W3CDTF">2014-03-05T15:13:39Z</dcterms:created>
  <dcterms:modified xsi:type="dcterms:W3CDTF">2016-07-31T15:31:37Z</dcterms:modified>
</cp:coreProperties>
</file>