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2" r:id="rId5"/>
    <p:sldId id="271" r:id="rId6"/>
    <p:sldId id="268" r:id="rId7"/>
    <p:sldId id="277" r:id="rId8"/>
    <p:sldId id="265" r:id="rId9"/>
    <p:sldId id="279" r:id="rId10"/>
    <p:sldId id="266" r:id="rId11"/>
    <p:sldId id="258" r:id="rId12"/>
    <p:sldId id="286" r:id="rId13"/>
    <p:sldId id="287" r:id="rId14"/>
    <p:sldId id="275" r:id="rId15"/>
    <p:sldId id="284" r:id="rId16"/>
  </p:sldIdLst>
  <p:sldSz cx="14630400" cy="8229600"/>
  <p:notesSz cx="6858000" cy="9313863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8" y="-15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“Discipleship </a:t>
            </a: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for Mark is essentially a relationship with Jesus, not merely following a certain code of conduct. Fellowship with Jesus marks the heart of the disciple's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life…”</a:t>
            </a:r>
          </a:p>
          <a:p>
            <a:endParaRPr lang="en-US" sz="48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endParaRPr lang="en-US" sz="48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erylium" panose="02000000000000000000" pitchFamily="2" charset="0"/>
              </a:rPr>
              <a:t>It is MARKedly </a:t>
            </a:r>
            <a:r>
              <a:rPr lang="en-US" sz="6600" b="1" dirty="0" smtClean="0">
                <a:latin typeface="Berylium" panose="02000000000000000000" pitchFamily="2" charset="0"/>
              </a:rPr>
              <a:t>Relaxing</a:t>
            </a:r>
            <a:endParaRPr lang="en-US" sz="6600" b="1" dirty="0">
              <a:latin typeface="Beryliu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It is Jesus pure and simple</a:t>
            </a:r>
          </a:p>
          <a:p>
            <a:pPr marL="0" indent="0" algn="ctr">
              <a:buNone/>
            </a:pPr>
            <a:endParaRPr lang="en-US" sz="5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pPr marL="0" indent="0" algn="ctr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“</a:t>
            </a:r>
            <a:r>
              <a:rPr lang="en-US" sz="54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Mark presents the narrative in an appealing way, for he tells the Good News about Jesus Christ so simply that a child can understand it.” (Expositors)</a:t>
            </a:r>
          </a:p>
          <a:p>
            <a:endParaRPr lang="en-US" sz="5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erylium" panose="02000000000000000000" pitchFamily="2" charset="0"/>
              </a:rPr>
              <a:t>It is MARKedly </a:t>
            </a:r>
            <a:r>
              <a:rPr lang="en-US" sz="6600" b="1" dirty="0" smtClean="0">
                <a:latin typeface="Berylium" panose="02000000000000000000" pitchFamily="2" charset="0"/>
              </a:rPr>
              <a:t>Relaxing</a:t>
            </a:r>
            <a:endParaRPr lang="en-US" sz="6600" b="1" dirty="0">
              <a:latin typeface="Beryliu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0456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It is Jesus great and almighty</a:t>
            </a:r>
          </a:p>
          <a:p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Jesus, the “Son of man”</a:t>
            </a:r>
          </a:p>
          <a:p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The full picture of the Messiah…His deity, the legitimacy of His sacrifice, and His right to rule and judge His creation</a:t>
            </a:r>
          </a:p>
          <a:p>
            <a:pPr marL="0" indent="0">
              <a:buNone/>
            </a:pPr>
            <a:endParaRPr lang="en-US" sz="60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endParaRPr lang="en-US" sz="5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Berylium" panose="02000000000000000000" pitchFamily="2" charset="0"/>
              </a:rPr>
              <a:t>The Gospel According to Mark</a:t>
            </a:r>
            <a:endParaRPr lang="en-US" sz="7200" b="1" dirty="0">
              <a:latin typeface="Beryliu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910840"/>
            <a:ext cx="13167360" cy="3870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The Good News of Jesus, the Servant King</a:t>
            </a:r>
            <a:endParaRPr lang="en-US" sz="9600" b="1" dirty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pPr marL="0" indent="0">
              <a:buNone/>
            </a:pPr>
            <a:endParaRPr lang="en-US" sz="60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endParaRPr lang="en-US" sz="5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8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erylium" panose="02000000000000000000" pitchFamily="2" charset="0"/>
              </a:rPr>
              <a:t>Don’t miss the MARK</a:t>
            </a:r>
            <a:endParaRPr lang="en-US" sz="6600" b="1" dirty="0">
              <a:latin typeface="Beryliu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Come…place your trust in Jesus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Come…find rest in Jesus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Come…follow Jesus</a:t>
            </a:r>
          </a:p>
          <a:p>
            <a:endParaRPr lang="en-US" sz="5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0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u="none" strike="noStrike" baseline="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Mark 10:42-45</a:t>
            </a:r>
            <a:br>
              <a:rPr lang="en-US" sz="6000" b="1" u="none" strike="noStrike" baseline="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</a:br>
            <a:r>
              <a:rPr lang="en-US" sz="6000" b="1" u="none" strike="noStrike" baseline="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Calling them to Himself, Jesus said to them, “You know that those who are recognized as rulers of the Gentiles lord it over them; and their great men exercise authority over them.</a:t>
            </a:r>
          </a:p>
        </p:txBody>
      </p:sp>
    </p:spTree>
    <p:extLst>
      <p:ext uri="{BB962C8B-B14F-4D97-AF65-F5344CB8AC3E}">
        <p14:creationId xmlns:p14="http://schemas.microsoft.com/office/powerpoint/2010/main" val="2083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0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0" u="none" strike="noStrike" baseline="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But it is not this way among you, but whoever wishes to become great among you shall be your servant;</a:t>
            </a:r>
            <a:r>
              <a:rPr lang="en-US" sz="6000" b="1" i="0" u="none" strike="noStrike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 </a:t>
            </a:r>
            <a:r>
              <a:rPr lang="en-US" sz="6000" b="1" i="0" u="none" strike="noStrike" baseline="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and whoever wishes to be first among you shall be slave of all.</a:t>
            </a:r>
          </a:p>
          <a:p>
            <a:endParaRPr lang="en-US" b="0" i="0" u="none" strike="noStrik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342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0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0" u="none" strike="noStrike" baseline="0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For even the Son of Man did not come to be served, but to serve, and to give His life a ransom for many.”</a:t>
            </a:r>
          </a:p>
        </p:txBody>
      </p:sp>
    </p:spTree>
    <p:extLst>
      <p:ext uri="{BB962C8B-B14F-4D97-AF65-F5344CB8AC3E}">
        <p14:creationId xmlns:p14="http://schemas.microsoft.com/office/powerpoint/2010/main" val="7141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erylium" panose="02000000000000000000" pitchFamily="2" charset="0"/>
              </a:rPr>
              <a:t>It is MARKedly Redemptive</a:t>
            </a:r>
            <a:endParaRPr lang="en-US" sz="6600" b="1" dirty="0">
              <a:latin typeface="Beryliu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The Message</a:t>
            </a:r>
          </a:p>
          <a:p>
            <a:pPr lvl="1"/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It is the Gospel (1:1)</a:t>
            </a:r>
          </a:p>
          <a:p>
            <a:pPr lvl="1"/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It is the offer of the Gospel (2:17)</a:t>
            </a:r>
          </a:p>
          <a:p>
            <a:pPr lvl="1"/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It is the offering of the Gospel (10:45)</a:t>
            </a:r>
          </a:p>
        </p:txBody>
      </p:sp>
    </p:spTree>
    <p:extLst>
      <p:ext uri="{BB962C8B-B14F-4D97-AF65-F5344CB8AC3E}">
        <p14:creationId xmlns:p14="http://schemas.microsoft.com/office/powerpoint/2010/main" val="31978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erylium" panose="02000000000000000000" pitchFamily="2" charset="0"/>
              </a:rPr>
              <a:t>It is MARKedly Redemptive</a:t>
            </a:r>
            <a:endParaRPr lang="en-US" sz="6600" b="1" dirty="0">
              <a:latin typeface="Beryliu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The Men</a:t>
            </a:r>
          </a:p>
          <a:p>
            <a:pPr lvl="1"/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One </a:t>
            </a:r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who fled </a:t>
            </a:r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naked…twice!</a:t>
            </a:r>
            <a:endParaRPr lang="en-US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pPr lvl="1"/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One who felt </a:t>
            </a:r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naked</a:t>
            </a:r>
          </a:p>
          <a:p>
            <a:pPr lvl="1"/>
            <a:r>
              <a:rPr lang="en-US" sz="54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One who stripped Himself </a:t>
            </a:r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naked</a:t>
            </a:r>
            <a:endParaRPr lang="en-US" sz="54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pPr lvl="1"/>
            <a:endParaRPr lang="en-US" sz="4800" b="1" dirty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erylium" panose="02000000000000000000" pitchFamily="2" charset="0"/>
              </a:rPr>
              <a:t>It is MARKedly Relevant</a:t>
            </a:r>
            <a:endParaRPr lang="en-US" sz="6600" b="1" dirty="0">
              <a:latin typeface="Beryliu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In an ESPN world…highlights first, commentary second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Key word: “Immediately”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A book of ACTION</a:t>
            </a:r>
          </a:p>
        </p:txBody>
      </p:sp>
    </p:spTree>
    <p:extLst>
      <p:ext uri="{BB962C8B-B14F-4D97-AF65-F5344CB8AC3E}">
        <p14:creationId xmlns:p14="http://schemas.microsoft.com/office/powerpoint/2010/main" val="36129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“…it </a:t>
            </a: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is a theological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proclamation…of </a:t>
            </a: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God's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‘good news’ </a:t>
            </a:r>
            <a:r>
              <a:rPr lang="en-US" sz="6000" b="1" u="sng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centered in the historical events</a:t>
            </a: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 of Jesus' life, death, and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resurrection…”</a:t>
            </a:r>
          </a:p>
          <a:p>
            <a:endParaRPr lang="en-US" sz="48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Berylium" panose="02000000000000000000" pitchFamily="2" charset="0"/>
              </a:rPr>
              <a:t>It is MARKedly Relevant</a:t>
            </a:r>
            <a:endParaRPr lang="en-US" sz="6600" b="1" dirty="0">
              <a:latin typeface="Berylium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In a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political campaign world</a:t>
            </a:r>
            <a:endParaRPr lang="en-US" sz="60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pPr lvl="1"/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Tired of words</a:t>
            </a:r>
          </a:p>
          <a:p>
            <a:pPr lvl="1"/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Wearied by </a:t>
            </a:r>
            <a:r>
              <a:rPr lang="en-US" sz="54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rhetoric</a:t>
            </a:r>
          </a:p>
          <a:p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Berylium" panose="02000000000000000000" pitchFamily="2" charset="0"/>
              </a:rPr>
              <a:t>No excuses, just results</a:t>
            </a:r>
          </a:p>
          <a:p>
            <a:endParaRPr lang="en-US" sz="4800" b="1" dirty="0" smtClean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9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328</Words>
  <Application>Microsoft Office PowerPoint</Application>
  <PresentationFormat>Custom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It is MARKedly Redemptive</vt:lpstr>
      <vt:lpstr>It is MARKedly Redemptive</vt:lpstr>
      <vt:lpstr>It is MARKedly Relevant</vt:lpstr>
      <vt:lpstr>PowerPoint Presentation</vt:lpstr>
      <vt:lpstr>It is MARKedly Relevant</vt:lpstr>
      <vt:lpstr>PowerPoint Presentation</vt:lpstr>
      <vt:lpstr>It is MARKedly Relaxing</vt:lpstr>
      <vt:lpstr>It is MARKedly Relaxing</vt:lpstr>
      <vt:lpstr>The Gospel According to Mark</vt:lpstr>
      <vt:lpstr>PowerPoint Presentation</vt:lpstr>
      <vt:lpstr>Don’t miss the MARK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64</cp:revision>
  <cp:lastPrinted>2016-04-01T20:34:42Z</cp:lastPrinted>
  <dcterms:created xsi:type="dcterms:W3CDTF">2014-03-05T15:13:39Z</dcterms:created>
  <dcterms:modified xsi:type="dcterms:W3CDTF">2016-04-01T22:26:25Z</dcterms:modified>
</cp:coreProperties>
</file>