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1" r:id="rId4"/>
    <p:sldId id="306" r:id="rId5"/>
    <p:sldId id="262" r:id="rId6"/>
    <p:sldId id="292" r:id="rId7"/>
    <p:sldId id="266" r:id="rId8"/>
    <p:sldId id="291" r:id="rId9"/>
    <p:sldId id="304" r:id="rId10"/>
    <p:sldId id="295" r:id="rId11"/>
    <p:sldId id="303" r:id="rId12"/>
    <p:sldId id="297" r:id="rId13"/>
    <p:sldId id="286" r:id="rId14"/>
    <p:sldId id="301" r:id="rId15"/>
    <p:sldId id="300" r:id="rId16"/>
    <p:sldId id="305" r:id="rId17"/>
    <p:sldId id="288" r:id="rId18"/>
    <p:sldId id="289" r:id="rId19"/>
  </p:sldIdLst>
  <p:sldSz cx="14630400" cy="8229600"/>
  <p:notesSz cx="6858000" cy="9313863"/>
  <p:defaultTextStyle>
    <a:defPPr>
      <a:defRPr lang="en-US"/>
    </a:defPPr>
    <a:lvl1pPr marL="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29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5942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8913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1884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485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7827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0799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3770" algn="l" defTabSz="1305942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1" autoAdjust="0"/>
    <p:restoredTop sz="94622" autoAdjust="0"/>
  </p:normalViewPr>
  <p:slideViewPr>
    <p:cSldViewPr>
      <p:cViewPr varScale="1">
        <p:scale>
          <a:sx n="92" d="100"/>
          <a:sy n="92" d="100"/>
        </p:scale>
        <p:origin x="-384" y="-102"/>
      </p:cViewPr>
      <p:guideLst>
        <p:guide orient="horz" pos="2592"/>
        <p:guide pos="46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1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4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1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2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5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2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4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7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9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89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18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48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78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07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37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4" y="2305050"/>
            <a:ext cx="10411458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3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8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2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2" y="2609850"/>
            <a:ext cx="646430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70" indent="0">
              <a:buNone/>
              <a:defRPr sz="2900" b="1"/>
            </a:lvl2pPr>
            <a:lvl3pPr marL="1305942" indent="0">
              <a:buNone/>
              <a:defRPr sz="2600" b="1"/>
            </a:lvl3pPr>
            <a:lvl4pPr marL="1958913" indent="0">
              <a:buNone/>
              <a:defRPr sz="2300" b="1"/>
            </a:lvl4pPr>
            <a:lvl5pPr marL="2611884" indent="0">
              <a:buNone/>
              <a:defRPr sz="2300" b="1"/>
            </a:lvl5pPr>
            <a:lvl6pPr marL="3264857" indent="0">
              <a:buNone/>
              <a:defRPr sz="2300" b="1"/>
            </a:lvl6pPr>
            <a:lvl7pPr marL="3917827" indent="0">
              <a:buNone/>
              <a:defRPr sz="2300" b="1"/>
            </a:lvl7pPr>
            <a:lvl8pPr marL="4570799" indent="0">
              <a:buNone/>
              <a:defRPr sz="2300" b="1"/>
            </a:lvl8pPr>
            <a:lvl9pPr marL="5223770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1" cy="474154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7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60"/>
            <a:ext cx="4813300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20"/>
            <a:ext cx="4813300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3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3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2970" indent="0">
              <a:buNone/>
              <a:defRPr sz="4000"/>
            </a:lvl2pPr>
            <a:lvl3pPr marL="1305942" indent="0">
              <a:buNone/>
              <a:defRPr sz="3400"/>
            </a:lvl3pPr>
            <a:lvl4pPr marL="1958913" indent="0">
              <a:buNone/>
              <a:defRPr sz="2900"/>
            </a:lvl4pPr>
            <a:lvl5pPr marL="2611884" indent="0">
              <a:buNone/>
              <a:defRPr sz="2900"/>
            </a:lvl5pPr>
            <a:lvl6pPr marL="3264857" indent="0">
              <a:buNone/>
              <a:defRPr sz="2900"/>
            </a:lvl6pPr>
            <a:lvl7pPr marL="3917827" indent="0">
              <a:buNone/>
              <a:defRPr sz="2900"/>
            </a:lvl7pPr>
            <a:lvl8pPr marL="4570799" indent="0">
              <a:buNone/>
              <a:defRPr sz="2900"/>
            </a:lvl8pPr>
            <a:lvl9pPr marL="5223770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3" y="6440808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2970" indent="0">
              <a:buNone/>
              <a:defRPr sz="1800"/>
            </a:lvl2pPr>
            <a:lvl3pPr marL="1305942" indent="0">
              <a:buNone/>
              <a:defRPr sz="1400"/>
            </a:lvl3pPr>
            <a:lvl4pPr marL="1958913" indent="0">
              <a:buNone/>
              <a:defRPr sz="1300"/>
            </a:lvl4pPr>
            <a:lvl5pPr marL="2611884" indent="0">
              <a:buNone/>
              <a:defRPr sz="1300"/>
            </a:lvl5pPr>
            <a:lvl6pPr marL="3264857" indent="0">
              <a:buNone/>
              <a:defRPr sz="1300"/>
            </a:lvl6pPr>
            <a:lvl7pPr marL="3917827" indent="0">
              <a:buNone/>
              <a:defRPr sz="1300"/>
            </a:lvl7pPr>
            <a:lvl8pPr marL="4570799" indent="0">
              <a:buNone/>
              <a:defRPr sz="1300"/>
            </a:lvl8pPr>
            <a:lvl9pPr marL="522377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A700-B046-472D-ABA4-125BB5010B49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2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594" tIns="65297" rIns="130594" bIns="652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594" tIns="65297" rIns="130594" bIns="652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FA700-B046-472D-ABA4-125BB5010B49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1" y="7627621"/>
            <a:ext cx="46329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594" tIns="65297" rIns="130594" bIns="65297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E313E-4DDC-418A-AAAD-8C9E48C1F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5942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29" indent="-489729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78" indent="-408106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428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399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37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34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312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28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255" indent="-326485" algn="l" defTabSz="13059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942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913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884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85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827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99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770" algn="l" defTabSz="130594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5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Scripture </a:t>
            </a:r>
            <a:r>
              <a:rPr lang="en-US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Unfolds</a:t>
            </a:r>
            <a:endParaRPr lang="en-US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"The Spirit would bestow the grace that only God could give, working that inner, transforming reality which would make believers in Christ new creatures." </a:t>
            </a:r>
            <a:r>
              <a:rPr lang="en-US" sz="36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</a:t>
            </a:r>
            <a:r>
              <a:rPr lang="en-US" sz="3600" b="1" dirty="0" err="1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Hiebert</a:t>
            </a:r>
            <a:r>
              <a:rPr lang="en-US" sz="36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, pg. 30)</a:t>
            </a:r>
          </a:p>
        </p:txBody>
      </p:sp>
    </p:spTree>
    <p:extLst>
      <p:ext uri="{BB962C8B-B14F-4D97-AF65-F5344CB8AC3E}">
        <p14:creationId xmlns:p14="http://schemas.microsoft.com/office/powerpoint/2010/main" val="20604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Sinners Welcomed</a:t>
            </a:r>
            <a:endParaRPr lang="en-US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In regards to sin</a:t>
            </a:r>
          </a:p>
          <a:p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As the offering for sin</a:t>
            </a:r>
          </a:p>
          <a:p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In taking God’s wrath for sin</a:t>
            </a:r>
          </a:p>
        </p:txBody>
      </p:sp>
    </p:spTree>
    <p:extLst>
      <p:ext uri="{BB962C8B-B14F-4D97-AF65-F5344CB8AC3E}">
        <p14:creationId xmlns:p14="http://schemas.microsoft.com/office/powerpoint/2010/main" val="362763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Son of God Confirmed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By </a:t>
            </a:r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God’s declaration</a:t>
            </a:r>
          </a:p>
          <a:p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By God’s 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affirmation</a:t>
            </a:r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3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Satan Confronted</a:t>
            </a:r>
            <a:endParaRPr lang="en-US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60045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In obedience</a:t>
            </a:r>
          </a:p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In </a:t>
            </a:r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wilderness</a:t>
            </a:r>
          </a:p>
          <a:p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In a test</a:t>
            </a:r>
          </a:p>
          <a:p>
            <a:endParaRPr lang="en-US" sz="5400" b="1" dirty="0">
              <a:effectLst>
                <a:outerShdw blurRad="38100" dist="38100" dir="2700000" algn="tl">
                  <a:schemeClr val="bg1"/>
                </a:outerShdw>
              </a:effectLst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614062"/>
            <a:ext cx="13167360" cy="56041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This incident, though treated with little fanfare by Mark, sets the tone for the life, ministry, and purpose of the Son of God. 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Simply put, He </a:t>
            </a:r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came to defeat the enemy and set the captives free.</a:t>
            </a:r>
          </a:p>
        </p:txBody>
      </p:sp>
    </p:spTree>
    <p:extLst>
      <p:ext uri="{BB962C8B-B14F-4D97-AF65-F5344CB8AC3E}">
        <p14:creationId xmlns:p14="http://schemas.microsoft.com/office/powerpoint/2010/main" val="134770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Don’t miss the MARK</a:t>
            </a:r>
            <a:endParaRPr lang="en-US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Be assured, Jesus faced your enemy for you.</a:t>
            </a:r>
          </a:p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Have conviction, Jesus is on your side.</a:t>
            </a:r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8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842664"/>
            <a:ext cx="13167360" cy="48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“Fear </a:t>
            </a:r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is not real. The only place that fear can exist is in our thoughts of the future. It is a product of our imagination, causing us to fear things that do </a:t>
            </a:r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not…exist.” </a:t>
            </a:r>
            <a:r>
              <a:rPr lang="en-US" sz="4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– Will Smith</a:t>
            </a:r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2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u="sng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Jude </a:t>
            </a:r>
            <a:r>
              <a:rPr lang="en-US" sz="6000" b="1" u="sng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24-25</a:t>
            </a:r>
            <a:r>
              <a:rPr lang="en-US" sz="60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en-US" sz="60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Now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to Him who is able to keep you from stumbling, and to make you stand in the presence of His glory blameless with great joy,</a:t>
            </a:r>
            <a:r>
              <a:rPr lang="en-US" sz="48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en-US" sz="48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</a:br>
            <a:endParaRPr lang="en-US" sz="48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to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only God our Savior, through Jesus Christ our Lord, be glory, majesty, dominion and authority, before all time and now and forever. Amen.</a:t>
            </a:r>
            <a:r>
              <a:rPr lang="en-US" sz="48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en-US" sz="48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</a:br>
            <a:endParaRPr lang="en-US" sz="48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6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Mark </a:t>
            </a:r>
            <a:r>
              <a:rPr lang="en-US" sz="6000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1:9-13</a:t>
            </a:r>
            <a:r>
              <a:rPr lang="en-US" sz="60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/>
            </a:r>
            <a:br>
              <a:rPr lang="en-US" sz="60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In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those days Jesus came from Nazareth in Galilee and was baptized by John in the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Jordan.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 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Immediately coming up out of the water, He saw the heavens opening, and the Spirit like a dove descending upon Him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;</a:t>
            </a:r>
            <a:endParaRPr lang="en-US" sz="60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2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voice came out of the heavens: “You are My beloved Son, in You I am well-pleased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.”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Immediately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Spirit impelled Him to go out into the wilderness.</a:t>
            </a:r>
            <a:r>
              <a:rPr lang="en-US" sz="6000" dirty="0">
                <a:latin typeface="Century Schoolbook" panose="02040604050505020304" pitchFamily="18" charset="0"/>
              </a:rPr>
              <a:t/>
            </a:r>
            <a:br>
              <a:rPr lang="en-US" sz="6000" dirty="0">
                <a:latin typeface="Century Schoolbook" panose="02040604050505020304" pitchFamily="18" charset="0"/>
              </a:rPr>
            </a:br>
            <a:endParaRPr lang="en-US" sz="6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1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685802"/>
            <a:ext cx="1316736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60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He was in the wilderness forty days being tempted by Satan; and He was with the wild beasts, and the angels were ministering to Him.</a:t>
            </a:r>
          </a:p>
        </p:txBody>
      </p:sp>
    </p:spTree>
    <p:extLst>
      <p:ext uri="{BB962C8B-B14F-4D97-AF65-F5344CB8AC3E}">
        <p14:creationId xmlns:p14="http://schemas.microsoft.com/office/powerpoint/2010/main" val="7141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Scripture </a:t>
            </a:r>
            <a:r>
              <a:rPr lang="en-US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Unfolds</a:t>
            </a:r>
            <a:endParaRPr lang="en-US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new creation</a:t>
            </a:r>
          </a:p>
          <a:p>
            <a:pPr lvl="1"/>
            <a:r>
              <a:rPr lang="en-US" sz="48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Genesis 1:1 -- In the beginning, God</a:t>
            </a:r>
          </a:p>
          <a:p>
            <a:pPr lvl="1"/>
            <a:r>
              <a:rPr lang="en-US" sz="48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Mark 1:1 – In the beginning, the Son of God</a:t>
            </a:r>
          </a:p>
        </p:txBody>
      </p:sp>
    </p:spTree>
    <p:extLst>
      <p:ext uri="{BB962C8B-B14F-4D97-AF65-F5344CB8AC3E}">
        <p14:creationId xmlns:p14="http://schemas.microsoft.com/office/powerpoint/2010/main" val="28021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“For Mark the introduction of Jesus is no less momentous than the creation of the world, for in Jesus a new creation is at hand.” </a:t>
            </a:r>
            <a:r>
              <a:rPr lang="en-US" sz="3200" b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(Edwards, pg. 23)</a:t>
            </a:r>
            <a:endParaRPr lang="en-US" sz="3200" b="1" dirty="0">
              <a:effectLst>
                <a:outerShdw blurRad="38100" dist="38100" dir="2700000" algn="tl">
                  <a:schemeClr val="bg1"/>
                </a:outerShdw>
              </a:effectLst>
              <a:latin typeface="Berylium" panose="02000000000000000000" pitchFamily="2" charset="0"/>
            </a:endParaRPr>
          </a:p>
          <a:p>
            <a:endParaRPr lang="en-US" sz="4800" b="1" dirty="0">
              <a:effectLst>
                <a:outerShdw blurRad="38100" dist="38100" dir="2700000" algn="tl">
                  <a:schemeClr val="bg1"/>
                </a:outerShdw>
              </a:effectLst>
              <a:latin typeface="Beryl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5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Scripture </a:t>
            </a:r>
            <a:r>
              <a:rPr lang="en-US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Unfolds</a:t>
            </a:r>
            <a:endParaRPr lang="en-US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</a:t>
            </a:r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continuation</a:t>
            </a:r>
          </a:p>
          <a:p>
            <a:pPr marL="0" indent="0" algn="ctr">
              <a:buNone/>
            </a:pPr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“The New Testament is…not a breach with the Old Testament but a fulfillment of it.” </a:t>
            </a:r>
            <a:r>
              <a:rPr lang="en-US" sz="36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(Cole, pg. 56)</a:t>
            </a:r>
            <a:endParaRPr lang="en-US" sz="5400" b="1" i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34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Scripture </a:t>
            </a:r>
            <a:r>
              <a:rPr lang="en-US" b="1" dirty="0" smtClean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Unfolds</a:t>
            </a:r>
            <a:endParaRPr lang="en-US" b="1" dirty="0">
              <a:effectLst>
                <a:outerShdw blurRad="38100" dist="38100" dir="2700000" algn="tl">
                  <a:schemeClr val="bg1"/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A Finalization</a:t>
            </a:r>
          </a:p>
          <a:p>
            <a:pPr lvl="1"/>
            <a:r>
              <a:rPr lang="en-US" sz="48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The inferior gives way to the superior</a:t>
            </a:r>
          </a:p>
          <a:p>
            <a:pPr lvl="1"/>
            <a:r>
              <a:rPr lang="en-US" sz="4800" b="1" i="1" dirty="0">
                <a:effectLst>
                  <a:outerShdw blurRad="38100" dist="38100" dir="2700000" algn="tl">
                    <a:schemeClr val="bg1"/>
                  </a:outerShdw>
                </a:effectLst>
                <a:latin typeface="Century Schoolbook" panose="02040604050505020304" pitchFamily="18" charset="0"/>
              </a:rPr>
              <a:t>Hope gives way to the reality of promise</a:t>
            </a:r>
          </a:p>
        </p:txBody>
      </p:sp>
    </p:spTree>
    <p:extLst>
      <p:ext uri="{BB962C8B-B14F-4D97-AF65-F5344CB8AC3E}">
        <p14:creationId xmlns:p14="http://schemas.microsoft.com/office/powerpoint/2010/main" val="429285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8581</TotalTime>
  <Words>410</Words>
  <Application>Microsoft Office PowerPoint</Application>
  <PresentationFormat>Custom</PresentationFormat>
  <Paragraphs>36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Scripture Unfolds</vt:lpstr>
      <vt:lpstr>PowerPoint Presentation</vt:lpstr>
      <vt:lpstr>Scripture Unfolds</vt:lpstr>
      <vt:lpstr>Scripture Unfolds</vt:lpstr>
      <vt:lpstr>Scripture Unfolds</vt:lpstr>
      <vt:lpstr>Sinners Welcomed</vt:lpstr>
      <vt:lpstr>Son of God Confirmed</vt:lpstr>
      <vt:lpstr>Satan Confronted</vt:lpstr>
      <vt:lpstr>PowerPoint Presentation</vt:lpstr>
      <vt:lpstr>Don’t miss the MARK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77</cp:revision>
  <cp:lastPrinted>2016-04-10T16:13:32Z</cp:lastPrinted>
  <dcterms:created xsi:type="dcterms:W3CDTF">2014-03-05T15:13:39Z</dcterms:created>
  <dcterms:modified xsi:type="dcterms:W3CDTF">2016-04-10T16:13:37Z</dcterms:modified>
</cp:coreProperties>
</file>