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307" r:id="rId5"/>
    <p:sldId id="306" r:id="rId6"/>
    <p:sldId id="262" r:id="rId7"/>
    <p:sldId id="308" r:id="rId8"/>
    <p:sldId id="309" r:id="rId9"/>
    <p:sldId id="310" r:id="rId10"/>
    <p:sldId id="292" r:id="rId11"/>
    <p:sldId id="311" r:id="rId12"/>
    <p:sldId id="312" r:id="rId13"/>
    <p:sldId id="291" r:id="rId14"/>
    <p:sldId id="313" r:id="rId15"/>
    <p:sldId id="303" r:id="rId16"/>
    <p:sldId id="314" r:id="rId17"/>
    <p:sldId id="316" r:id="rId18"/>
    <p:sldId id="315" r:id="rId19"/>
    <p:sldId id="300" r:id="rId20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1" autoAdjust="0"/>
    <p:restoredTop sz="94622" autoAdjust="0"/>
  </p:normalViewPr>
  <p:slideViewPr>
    <p:cSldViewPr>
      <p:cViewPr varScale="1">
        <p:scale>
          <a:sx n="86" d="100"/>
          <a:sy n="86" d="100"/>
        </p:scale>
        <p:origin x="-96" y="-240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Time is Fulfilled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 the immediate – John’s ministry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 the big picture – God’s sovereignty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Time is Fulfilled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"The figure is that of a vessel into which the days are poured until the vessel is full to the top." </a:t>
            </a:r>
            <a:r>
              <a:rPr lang="en-US" sz="32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200" b="1" i="1" dirty="0" err="1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Lenski</a:t>
            </a:r>
            <a:r>
              <a:rPr lang="en-US" sz="32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, pg. 64</a:t>
            </a:r>
            <a:r>
              <a:rPr lang="en-US" sz="32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81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Time is Fulfilled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God’s work in history is never an afterthought. History is the unfolding of the plan of God in accomplishing His eternal purposes.</a:t>
            </a:r>
            <a:endParaRPr lang="en-US" sz="32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Kingdom of God is at Hand</a:t>
            </a:r>
            <a:endParaRPr lang="en-US" sz="66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711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Kingdoms have kings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Kings and kingdoms have always been significant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Signifies the fulfillment of what God has promised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Kingdom of God is at Hand</a:t>
            </a:r>
            <a:endParaRPr lang="en-US" sz="66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711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King is announced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King comes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King gathers, instructs, and trains His followers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King confronts the enemy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Repent and Believe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Repent – to change one’s mind and thereby change one’s direction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Believe – not mere mental assent but inseparably united with trust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Repent and Believe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“Follow Me” – the essence of R&amp;B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acknowledged but hadn’t devoted themselves 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acknowledged but hadn’t changed direction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Repent and Believe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Simon and Andrew submitted their careers 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James and John submitted their…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Family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Social status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Financial status</a:t>
            </a:r>
            <a:endParaRPr lang="en-US" sz="48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Repent and Believe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repent and believe in Jesus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is to re-orient the entirety of one’s life around the person, priorities, and purpose of Jesus.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person and work of Jesus is the entire point of history.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Following Jesus is not an addition to an already busy life but </a:t>
            </a:r>
            <a:r>
              <a:rPr lang="en-US" sz="5400" b="1" i="1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re-orienting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of my life around Him as King.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1:14-20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Now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after John had been taken into custody, Jesus came into Galilee, preaching the gospel of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God, 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saying, </a:t>
            </a:r>
          </a:p>
          <a:p>
            <a:pPr marL="0" indent="0">
              <a:buNone/>
            </a:pP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“The time is fulfilled, and the kingdom of God is at hand; repent and believe in the gospel.”</a:t>
            </a:r>
          </a:p>
        </p:txBody>
      </p:sp>
    </p:spTree>
    <p:extLst>
      <p:ext uri="{BB962C8B-B14F-4D97-AF65-F5344CB8AC3E}">
        <p14:creationId xmlns:p14="http://schemas.microsoft.com/office/powerpoint/2010/main" val="27342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As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was going along by the Sea of Galilee, He saw Simon and Andrew, the brother of Simon, casting a net in the sea; for they were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fishermen. 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Jesus said to them, “Follow Me, and I will make you become fishers of men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 Immediately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left their nets and followed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r>
              <a:rPr lang="en-US" sz="6000" dirty="0">
                <a:latin typeface="Century Schoolbook" panose="02040604050505020304" pitchFamily="18" charset="0"/>
              </a:rPr>
              <a:t/>
            </a:r>
            <a:br>
              <a:rPr lang="en-US" sz="6000" dirty="0">
                <a:latin typeface="Century Schoolbook" panose="02040604050505020304" pitchFamily="18" charset="0"/>
              </a:rPr>
            </a:br>
            <a:endParaRPr lang="en-US" sz="6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Going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on a little farther, He saw James the son of Zebedee, and John his brother, who were also in the boat mending the nets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Immediately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called them; and they left their father Zebedee in the boat with the hired servants, and went away to follow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How presumptuous and arrogant that Jesus would walk up to people who are gainfully employed, positively contributing to society, people who are faithfully participating in their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family…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tell them to leave it all and blindly follow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Unless they were being called to something greater…</a:t>
            </a: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…something more significant</a:t>
            </a: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…something eternal.</a:t>
            </a:r>
          </a:p>
          <a:p>
            <a:pPr marL="0" indent="0" algn="r">
              <a:buNone/>
            </a:pP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12200</TotalTime>
  <Words>494</Words>
  <Application>Microsoft Office PowerPoint</Application>
  <PresentationFormat>Custom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Time is Fulfilled</vt:lpstr>
      <vt:lpstr>The Time is Fulfilled</vt:lpstr>
      <vt:lpstr>The Time is Fulfilled</vt:lpstr>
      <vt:lpstr>The Kingdom of God is at Hand</vt:lpstr>
      <vt:lpstr>The Kingdom of God is at Hand</vt:lpstr>
      <vt:lpstr>Repent and Believe</vt:lpstr>
      <vt:lpstr>Repent and Believe</vt:lpstr>
      <vt:lpstr>Repent and Believe</vt:lpstr>
      <vt:lpstr>Repent and Believe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107</cp:revision>
  <cp:lastPrinted>2016-04-10T16:13:32Z</cp:lastPrinted>
  <dcterms:created xsi:type="dcterms:W3CDTF">2014-03-05T15:13:39Z</dcterms:created>
  <dcterms:modified xsi:type="dcterms:W3CDTF">2016-04-17T15:33:40Z</dcterms:modified>
</cp:coreProperties>
</file>