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61" r:id="rId4"/>
    <p:sldId id="340" r:id="rId5"/>
    <p:sldId id="341" r:id="rId6"/>
    <p:sldId id="342" r:id="rId7"/>
    <p:sldId id="343" r:id="rId8"/>
    <p:sldId id="344" r:id="rId9"/>
    <p:sldId id="336" r:id="rId10"/>
    <p:sldId id="346" r:id="rId11"/>
    <p:sldId id="347" r:id="rId12"/>
    <p:sldId id="348" r:id="rId13"/>
    <p:sldId id="313" r:id="rId14"/>
    <p:sldId id="345" r:id="rId15"/>
    <p:sldId id="349" r:id="rId16"/>
    <p:sldId id="310" r:id="rId17"/>
    <p:sldId id="328" r:id="rId18"/>
    <p:sldId id="339" r:id="rId19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1" autoAdjust="0"/>
    <p:restoredTop sz="94622" autoAdjust="0"/>
  </p:normalViewPr>
  <p:slideViewPr>
    <p:cSldViewPr>
      <p:cViewPr varScale="1">
        <p:scale>
          <a:sx n="86" d="100"/>
          <a:sy n="86" d="100"/>
        </p:scale>
        <p:origin x="-96" y="-240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Face of Disbelief…Discomfort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Discomfort…Jesus creates awkward situations (and He shouldn’t)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Rejection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Opposition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Face of Disbelief…Discomfort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is irrational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makes my life difficult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Therefore Jesus is unstable and can’t be trusted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Face of Disbelief…Disdain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Disdain…Jesus doesn’t believe like 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Disdain…Jesus doesn’t follow 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Therefore Jesus must be evil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088960"/>
            <a:ext cx="13167360" cy="615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One of surest indicators of disbelief is the unrelenting compulsion to make God accommodate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Himself to my way of thinking.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36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211188"/>
            <a:ext cx="13167360" cy="3244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hardened heart will always refuse to believe in God when He doesn’t meet its expectations.</a:t>
            </a:r>
            <a:endParaRPr lang="en-US" sz="36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Turns the Tables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Condemnation is condemning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Dismissal is dismissive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If we are the standard we will never embrace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Charging God with deficiency is dangerous ground on which to stand.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Disbelief, whether nicely condescending or condemningly mean, all have the same end: separation from the saving grace of God.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391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3:20-27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came home, and the crowd gathered again, to such an extent that they could not even eat a meal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 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His own people heard of this, they went out to take custody of Him; for they were saying, “He has lost His senses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scribes who came down from Jerusalem were saying, “He is possessed by </a:t>
            </a:r>
            <a:r>
              <a:rPr lang="en-US" sz="6000" b="1" i="1" dirty="0" err="1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Beelzebul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,” and “He casts out the demons by the ruler of the demons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959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called them to Himself and began speaking to them in parables, “How can Satan cast out Satan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16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If a kingdom is divided against itself, that kingdom cannot stand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 “If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house is divided against itself, that house will not be able to stand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If Satan has risen up against himself and is divided, he cannot stand, but he is finished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!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no one can enter the strong man’s house and plunder his property unless he first binds the strong man, and then he will plunder his house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Face of Disbelief…Discomfort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Discomfort…Jesus doesn’t make sense to me (and He should)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Fanatical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Unhealthy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35064</TotalTime>
  <Words>358</Words>
  <Application>Microsoft Office PowerPoint</Application>
  <PresentationFormat>Custom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Face of Disbelief…Discomfort</vt:lpstr>
      <vt:lpstr>Face of Disbelief…Discomfort</vt:lpstr>
      <vt:lpstr>Face of Disbelief…Discomfort</vt:lpstr>
      <vt:lpstr>Face of Disbelief…Disdain</vt:lpstr>
      <vt:lpstr>PowerPoint Presentation</vt:lpstr>
      <vt:lpstr>PowerPoint Presentation</vt:lpstr>
      <vt:lpstr>Jesus Turns the Tables</vt:lpstr>
      <vt:lpstr>PowerPoint Presentation</vt:lpstr>
      <vt:lpstr>Don’t miss the MARK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246</cp:revision>
  <cp:lastPrinted>2016-05-15T15:55:53Z</cp:lastPrinted>
  <dcterms:created xsi:type="dcterms:W3CDTF">2014-03-05T15:13:39Z</dcterms:created>
  <dcterms:modified xsi:type="dcterms:W3CDTF">2016-06-12T15:34:29Z</dcterms:modified>
</cp:coreProperties>
</file>