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61" r:id="rId3"/>
    <p:sldId id="261" r:id="rId4"/>
    <p:sldId id="340" r:id="rId5"/>
    <p:sldId id="341" r:id="rId6"/>
    <p:sldId id="342" r:id="rId7"/>
    <p:sldId id="343" r:id="rId8"/>
    <p:sldId id="336" r:id="rId9"/>
    <p:sldId id="366" r:id="rId10"/>
    <p:sldId id="352" r:id="rId11"/>
    <p:sldId id="364" r:id="rId12"/>
    <p:sldId id="365" r:id="rId13"/>
    <p:sldId id="357" r:id="rId14"/>
    <p:sldId id="351" r:id="rId15"/>
    <p:sldId id="359" r:id="rId16"/>
    <p:sldId id="362" r:id="rId17"/>
    <p:sldId id="363" r:id="rId18"/>
    <p:sldId id="328" r:id="rId19"/>
    <p:sldId id="360" r:id="rId20"/>
  </p:sldIdLst>
  <p:sldSz cx="14630400" cy="8229600"/>
  <p:notesSz cx="6858000" cy="9312275"/>
  <p:defaultTextStyle>
    <a:defPPr>
      <a:defRPr lang="en-US"/>
    </a:defPPr>
    <a:lvl1pPr marL="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942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913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884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85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82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799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7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1" autoAdjust="0"/>
    <p:restoredTop sz="94622" autoAdjust="0"/>
  </p:normalViewPr>
  <p:slideViewPr>
    <p:cSldViewPr>
      <p:cViewPr varScale="1">
        <p:scale>
          <a:sx n="84" d="100"/>
          <a:sy n="84" d="100"/>
        </p:scale>
        <p:origin x="-108" y="-210"/>
      </p:cViewPr>
      <p:guideLst>
        <p:guide orient="horz" pos="2592"/>
        <p:guide pos="4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B8BA-8AFB-4632-A5BC-BE4AAB3ADCA3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609"/>
            <a:ext cx="5486400" cy="41902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630"/>
            <a:ext cx="2971800" cy="465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630"/>
            <a:ext cx="2971800" cy="465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560E-2BBE-45B2-AE42-697BA5F5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2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5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8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7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4" y="2305050"/>
            <a:ext cx="10411458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3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0"/>
            <a:ext cx="646430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0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3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3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70" indent="0">
              <a:buNone/>
              <a:defRPr sz="4000"/>
            </a:lvl2pPr>
            <a:lvl3pPr marL="1305942" indent="0">
              <a:buNone/>
              <a:defRPr sz="3400"/>
            </a:lvl3pPr>
            <a:lvl4pPr marL="1958913" indent="0">
              <a:buNone/>
              <a:defRPr sz="2900"/>
            </a:lvl4pPr>
            <a:lvl5pPr marL="2611884" indent="0">
              <a:buNone/>
              <a:defRPr sz="2900"/>
            </a:lvl5pPr>
            <a:lvl6pPr marL="3264857" indent="0">
              <a:buNone/>
              <a:defRPr sz="2900"/>
            </a:lvl6pPr>
            <a:lvl7pPr marL="3917827" indent="0">
              <a:buNone/>
              <a:defRPr sz="2900"/>
            </a:lvl7pPr>
            <a:lvl8pPr marL="4570799" indent="0">
              <a:buNone/>
              <a:defRPr sz="2900"/>
            </a:lvl8pPr>
            <a:lvl9pPr marL="522377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3" y="6440808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4" tIns="65297" rIns="130594" bIns="652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4" tIns="65297" rIns="130594" bIns="652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A700-B046-472D-ABA4-125BB5010B4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1"/>
            <a:ext cx="46329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594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29" indent="-489729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78" indent="-408106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28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399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37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4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1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28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25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42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13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84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5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2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99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Secrets Hidden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Not “a” lamp, “the” lamp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Lamp has come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What was concealed is now revealed</a:t>
            </a:r>
          </a:p>
          <a:p>
            <a:endParaRPr lang="en-US" sz="48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6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Mysteries and Secrets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Mysteries…truth discoverable by investigation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Secrets…truth that must be revealed</a:t>
            </a: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Mysteries and Secrets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fullness of Jesus was concealed in the Old Testament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was revealed in His birth, life, and death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kingdom was revealed through teaching</a:t>
            </a: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This!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Truth about Christ is not merely good information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Truth about Christ is personally determinative 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0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Heeding and Having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Not “what” we listen to but “how” we listen to it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How we listen is based on how we evaluate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end is either profit or poverty</a:t>
            </a: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4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838200"/>
            <a:ext cx="13167360" cy="739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This…is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both a promise and a warning about understanding the parables. Whoever acquires some understanding and wants more will receive more. </a:t>
            </a:r>
            <a:endParaRPr lang="en-US" sz="39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838200"/>
            <a:ext cx="13167360" cy="739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Proper understanding will lead to accepting Jesus and entering the kingdom and to more and more blessings from God. </a:t>
            </a:r>
            <a:endParaRPr lang="en-US" sz="39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838200"/>
            <a:ext cx="13167360" cy="739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Those who have no interest in parables and the kingdom about which they teach will soon find themselves further from it than before they ever heard about it.” </a:t>
            </a:r>
            <a:r>
              <a:rPr lang="en-US" sz="36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(Brooks, pg. 84)</a:t>
            </a:r>
            <a:endParaRPr lang="en-US" sz="36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9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MARK</a:t>
            </a:r>
            <a:endParaRPr lang="en-US" sz="72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To not respond to knowledge is a rejection of that knowledge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Truth not utilized will eventually be truth lost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will once again be revealed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0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Important Distinctions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5400" b="1" i="1" u="sng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Mere k</a:t>
            </a:r>
            <a:r>
              <a:rPr lang="en-US" sz="5400" b="1" i="1" u="sng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nowledge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is knowing a tomato is a fruit.</a:t>
            </a:r>
          </a:p>
          <a:p>
            <a:r>
              <a:rPr lang="en-US" sz="5400" b="1" i="1" u="sng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Applied knowledge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is not putting a tomato in fruit salad.</a:t>
            </a:r>
          </a:p>
          <a:p>
            <a:r>
              <a:rPr lang="en-US" sz="5400" b="1" i="1" u="sng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Philosophy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is debating if ketchup is a smoothie.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Mark 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4:21-25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was saying to them, “A lamp is not brought to be put under a basket, is it, or under a bed? Is it not brought to be put on the lampstand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For nothing is hidden, except to be revealed; nor has anything been secret, but that it would come to light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If anyone has ears to hear, let him hear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was saying to them, “Take care what you listen to. By your standard of measure it will be measured to you; and more will be given you besides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For whoever has, to him more shall be given; and whoever does not have, even what he has shall be taken away from him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Context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Various responses to Jesus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began teaching in parables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Parables were used to separate the soils</a:t>
            </a: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Context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is explaining the parabolic method to His followers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43457</TotalTime>
  <Words>428</Words>
  <Application>Microsoft Office PowerPoint</Application>
  <PresentationFormat>Custom</PresentationFormat>
  <Paragraphs>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Important Distinctions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Context</vt:lpstr>
      <vt:lpstr>The Context</vt:lpstr>
      <vt:lpstr>Secrets Hidden</vt:lpstr>
      <vt:lpstr>Mysteries and Secrets</vt:lpstr>
      <vt:lpstr>Mysteries and Secrets</vt:lpstr>
      <vt:lpstr>Don’t Miss This!</vt:lpstr>
      <vt:lpstr>Heeding and Having</vt:lpstr>
      <vt:lpstr>PowerPoint Presentation</vt:lpstr>
      <vt:lpstr>PowerPoint Presentation</vt:lpstr>
      <vt:lpstr>PowerPoint Presentation</vt:lpstr>
      <vt:lpstr>PowerPoint Presentation</vt:lpstr>
      <vt:lpstr>Don’t miss the MARK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316</cp:revision>
  <cp:lastPrinted>2016-07-03T15:14:45Z</cp:lastPrinted>
  <dcterms:created xsi:type="dcterms:W3CDTF">2014-03-05T15:13:39Z</dcterms:created>
  <dcterms:modified xsi:type="dcterms:W3CDTF">2016-07-03T16:04:21Z</dcterms:modified>
</cp:coreProperties>
</file>