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340" r:id="rId4"/>
    <p:sldId id="341" r:id="rId5"/>
    <p:sldId id="342" r:id="rId6"/>
    <p:sldId id="343" r:id="rId7"/>
    <p:sldId id="367" r:id="rId8"/>
    <p:sldId id="336" r:id="rId9"/>
    <p:sldId id="366" r:id="rId10"/>
    <p:sldId id="369" r:id="rId11"/>
    <p:sldId id="370" r:id="rId12"/>
    <p:sldId id="373" r:id="rId13"/>
    <p:sldId id="374" r:id="rId14"/>
    <p:sldId id="371" r:id="rId15"/>
    <p:sldId id="375" r:id="rId16"/>
    <p:sldId id="376" r:id="rId17"/>
    <p:sldId id="377" r:id="rId18"/>
    <p:sldId id="381" r:id="rId19"/>
    <p:sldId id="360" r:id="rId20"/>
    <p:sldId id="378" r:id="rId21"/>
    <p:sldId id="379" r:id="rId22"/>
    <p:sldId id="380" r:id="rId23"/>
  </p:sldIdLst>
  <p:sldSz cx="14630400" cy="8229600"/>
  <p:notesSz cx="6858000" cy="9313863"/>
  <p:defaultTextStyle>
    <a:defPPr>
      <a:defRPr lang="en-US"/>
    </a:defPPr>
    <a:lvl1pPr marL="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942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913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884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85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82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799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7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6" autoAdjust="0"/>
    <p:restoredTop sz="94622" autoAdjust="0"/>
  </p:normalViewPr>
  <p:slideViewPr>
    <p:cSldViewPr>
      <p:cViewPr varScale="1">
        <p:scale>
          <a:sx n="89" d="100"/>
          <a:sy n="89" d="100"/>
        </p:scale>
        <p:origin x="-504" y="-102"/>
      </p:cViewPr>
      <p:guideLst>
        <p:guide orient="horz" pos="2592"/>
        <p:guide pos="4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B8BA-8AFB-4632-A5BC-BE4AAB3ADCA3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4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9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9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3560E-2BBE-45B2-AE42-697BA5F5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2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5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8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7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7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4" y="2305050"/>
            <a:ext cx="10411458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3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50"/>
            <a:ext cx="646430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0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0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3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3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70" indent="0">
              <a:buNone/>
              <a:defRPr sz="4000"/>
            </a:lvl2pPr>
            <a:lvl3pPr marL="1305942" indent="0">
              <a:buNone/>
              <a:defRPr sz="3400"/>
            </a:lvl3pPr>
            <a:lvl4pPr marL="1958913" indent="0">
              <a:buNone/>
              <a:defRPr sz="2900"/>
            </a:lvl4pPr>
            <a:lvl5pPr marL="2611884" indent="0">
              <a:buNone/>
              <a:defRPr sz="2900"/>
            </a:lvl5pPr>
            <a:lvl6pPr marL="3264857" indent="0">
              <a:buNone/>
              <a:defRPr sz="2900"/>
            </a:lvl6pPr>
            <a:lvl7pPr marL="3917827" indent="0">
              <a:buNone/>
              <a:defRPr sz="2900"/>
            </a:lvl7pPr>
            <a:lvl8pPr marL="4570799" indent="0">
              <a:buNone/>
              <a:defRPr sz="2900"/>
            </a:lvl8pPr>
            <a:lvl9pPr marL="522377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3" y="6440808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4" tIns="65297" rIns="130594" bIns="652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4" tIns="65297" rIns="130594" bIns="652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A700-B046-472D-ABA4-125BB5010B49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21"/>
            <a:ext cx="46329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594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29" indent="-489729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78" indent="-408106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28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399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37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4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1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28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25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42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13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884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5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2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99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7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bit about the Kingdom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It is about God’s sovereign Lordship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It is an exclusive citizenship</a:t>
            </a:r>
          </a:p>
          <a:p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It is a purposeful citizenship</a:t>
            </a:r>
          </a:p>
          <a:p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It is a holy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citizenship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9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Kingdom…From Seed to Harvest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Sower – incidental backdrop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Seed – the Word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Soil – the world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Crop – the people of God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Harvest – finished work of God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Kingdom…From Seed to Harvest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sovereign and miraculous work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Not achieved by force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Not achieved by human goodness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This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"...emphasizes the independence of the seed's growth from any action on the part of the farmer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and…to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show that the consummation of the kingdom of God is not dependent on any human action..." </a:t>
            </a:r>
            <a:r>
              <a:rPr lang="en-US" sz="36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(Stein, pg. 232)</a:t>
            </a:r>
          </a:p>
        </p:txBody>
      </p:sp>
    </p:spTree>
    <p:extLst>
      <p:ext uri="{BB962C8B-B14F-4D97-AF65-F5344CB8AC3E}">
        <p14:creationId xmlns:p14="http://schemas.microsoft.com/office/powerpoint/2010/main" val="3160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Kingdom…From Seed to Bush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Speaking in hyperbole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Not the smallest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Not the biggest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It is a contrast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Insignificance to significance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Nothingness to fullness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0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Kingdom…From Seed to Bush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Israel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Abraham…as good as dead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Israel…began with 75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Church…began with 12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Kingdom…From Seed to Bush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scope of the Kingdom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Children…Matthew 18:1-3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Nations…Isaiah 19:19-25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All peoples…Revelation 5:9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"The inconspicuous nature of the kingdom should not be a concern. Although at the present time hidden from the eyes of the world, at the consummation its final manifestation will be glorious and overwhelming." </a:t>
            </a:r>
            <a:r>
              <a:rPr lang="en-US" sz="36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(Stein, pg. 238)</a:t>
            </a:r>
            <a:endParaRPr lang="en-US" sz="36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5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the MARK</a:t>
            </a:r>
            <a:endParaRPr lang="en-US" sz="72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God’s concern is not with nations but with His kingdom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seed WILL sprout and grow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Remain faithful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0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Mark 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4:26-32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was saying, “The kingdom of God is like a man who casts seed upon the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soil; 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goes to bed at night and gets up by day, and the seed sprouts and grows—how, he himself does not know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These "two parables...are meant to reassure his readers concerning the future culmination of the kingdom of God. </a:t>
            </a:r>
            <a:endParaRPr lang="en-US" sz="36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Although the exact situation for which he writes is uncertain, the parables assure his readers that God is in full control of history. </a:t>
            </a:r>
          </a:p>
        </p:txBody>
      </p:sp>
    </p:spTree>
    <p:extLst>
      <p:ext uri="{BB962C8B-B14F-4D97-AF65-F5344CB8AC3E}">
        <p14:creationId xmlns:p14="http://schemas.microsoft.com/office/powerpoint/2010/main" val="15171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future consummation they await and long for is certain." </a:t>
            </a:r>
            <a:r>
              <a:rPr lang="en-US" sz="36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(Stein, pg. 237)</a:t>
            </a:r>
          </a:p>
        </p:txBody>
      </p:sp>
    </p:spTree>
    <p:extLst>
      <p:ext uri="{BB962C8B-B14F-4D97-AF65-F5344CB8AC3E}">
        <p14:creationId xmlns:p14="http://schemas.microsoft.com/office/powerpoint/2010/main" val="32127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soil produces crops by itself; first the blade, then the head, then the mature grain in the head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But when the crop permits, he immediately puts in the sickle, because the harvest has come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said, “How shall we picture the kingdom of God, or by what parable shall we present it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It is like a mustard seed, which, when sown upon the soil, though it is smaller than all the seeds that are upon the soil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yet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when it is sown, it grows up and becomes larger than all the garden plants and forms large branches; so that the birds of the air can nest under its shade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Similar Picture, Different View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Sower,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Seed, Soil, and Crop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From individuals to kingdom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Kingdom of God is made up of people rightly relating to the King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bit about the Kingdom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OT theme – Exodus 19:5-6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NT theme – 1</a:t>
            </a:r>
            <a:r>
              <a:rPr lang="en-US" sz="6000" b="1" i="1" baseline="30000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st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Peter 2:9-10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God’s intention -- Titus 2:13-14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4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46170</TotalTime>
  <Words>534</Words>
  <Application>Microsoft Office PowerPoint</Application>
  <PresentationFormat>Custom</PresentationFormat>
  <Paragraphs>56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Similar Picture, Different View</vt:lpstr>
      <vt:lpstr>A bit about the Kingdom</vt:lpstr>
      <vt:lpstr>A bit about the Kingdom</vt:lpstr>
      <vt:lpstr>Kingdom…From Seed to Harvest</vt:lpstr>
      <vt:lpstr>Kingdom…From Seed to Harvest</vt:lpstr>
      <vt:lpstr>PowerPoint Presentation</vt:lpstr>
      <vt:lpstr>Kingdom…From Seed to Bush</vt:lpstr>
      <vt:lpstr>Kingdom…From Seed to Bush</vt:lpstr>
      <vt:lpstr>Kingdom…From Seed to Bush</vt:lpstr>
      <vt:lpstr>PowerPoint Presentation</vt:lpstr>
      <vt:lpstr>PowerPoint Presentation</vt:lpstr>
      <vt:lpstr>Don’t miss the MARK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341</cp:revision>
  <cp:lastPrinted>2016-07-08T18:58:10Z</cp:lastPrinted>
  <dcterms:created xsi:type="dcterms:W3CDTF">2014-03-05T15:13:39Z</dcterms:created>
  <dcterms:modified xsi:type="dcterms:W3CDTF">2016-07-10T15:30:55Z</dcterms:modified>
</cp:coreProperties>
</file>