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82" r:id="rId3"/>
    <p:sldId id="261" r:id="rId4"/>
    <p:sldId id="340" r:id="rId5"/>
    <p:sldId id="341" r:id="rId6"/>
    <p:sldId id="342" r:id="rId7"/>
    <p:sldId id="343" r:id="rId8"/>
    <p:sldId id="391" r:id="rId9"/>
    <p:sldId id="336" r:id="rId10"/>
    <p:sldId id="366" r:id="rId11"/>
    <p:sldId id="383" r:id="rId12"/>
    <p:sldId id="384" r:id="rId13"/>
    <p:sldId id="386" r:id="rId14"/>
    <p:sldId id="385" r:id="rId15"/>
    <p:sldId id="387" r:id="rId16"/>
    <p:sldId id="388" r:id="rId17"/>
    <p:sldId id="389" r:id="rId18"/>
    <p:sldId id="381" r:id="rId19"/>
    <p:sldId id="360" r:id="rId20"/>
    <p:sldId id="390" r:id="rId21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-72" y="-108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4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Same Lesson Different Venue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continually taught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continually explained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Little had been required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had seen and heard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Now they would experience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Same Lesson Different Venue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Truth is foundational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Truth prepares the heart and mind to process the present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Truth only becomes conviction when it is tested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had they been taught?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 and Kingdom were present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was all-powerful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were His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had they been told?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 will make you fishers of men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 are going to other side</a:t>
            </a:r>
          </a:p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 </a:t>
            </a:r>
            <a:r>
              <a:rPr lang="en-US" sz="6000" b="1" u="sng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will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make you fishers of men</a:t>
            </a:r>
          </a:p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 </a:t>
            </a:r>
            <a:r>
              <a:rPr lang="en-US" sz="6000" b="1" u="sng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are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going to other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side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Devil is in the details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storm around them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storm within them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Jesus, do you REALLY care?!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Will you REALLY take care of me?!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Devil is in the details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storm like no other storm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Literally, “be silent” or “be muzzled”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Same words used towards demons</a:t>
            </a:r>
          </a:p>
        </p:txBody>
      </p:sp>
    </p:spTree>
    <p:extLst>
      <p:ext uri="{BB962C8B-B14F-4D97-AF65-F5344CB8AC3E}">
        <p14:creationId xmlns:p14="http://schemas.microsoft.com/office/powerpoint/2010/main" val="19992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Devil is in the details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 intentional and purposeful storm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Tested their “soil” (cf. 4:16-19)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Allowed Satan to test them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experienced the King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Devil is in the details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new storm arose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new storm arises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2</a:t>
            </a:r>
            <a:r>
              <a:rPr lang="en-US" sz="4800" b="1" i="1" baseline="3000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nd</a:t>
            </a:r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Timothy 1:7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1</a:t>
            </a:r>
            <a:r>
              <a:rPr lang="en-US" sz="4800" b="1" i="1" baseline="3000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Peter 3:13-15</a:t>
            </a:r>
            <a:endParaRPr lang="en-US" sz="42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5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Allow what you know to shape what you think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 not fear the storm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Only fear the King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952020"/>
            <a:ext cx="13167360" cy="630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Knowledge is a tricky thing. We can fool ourselves into thinking we “know” if we are simply able to recite what is “factual” when in reality we only genuinely know when we “do”.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238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“How common this is with all of us: we know God can and we are inclined to be pathetically petulant when He doesn’t take action we can see.” 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Gutzke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, as quoted by Hiebert, pg. 126</a:t>
            </a:r>
            <a:r>
              <a:rPr lang="en-US" sz="36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…or take the action we want when we want it.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4:35-41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that day, when evening came, He said to them, “Let us go over to the other side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 Leaving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crowd, they took Him along with them in the boat, just as He was; and other boats were with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 arose a fierce gale of wind, and the waves were breaking over the boat so much that the boat was already filling up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Himself was in the stern, asleep on the cushion; and they woke Him and said to Him, “Teacher, do You not care that we are perishing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5816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got up and rebuked the wind and said to the sea, “Hush, be still.” And the wind died down and it became perfectly calm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said to them, “Why are you afraid? How is it that you have no faith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became very much afraid and said to one another, “Who then is this, that even the wind and the sea obey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Similar Picture, Different View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Seed and soils…getting down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dirty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Seed and soils…this is getting personal (4:35-41)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Kingdoms and gardens…seeing the seeds sprout (chapter 5)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46265</TotalTime>
  <Words>541</Words>
  <Application>Microsoft Office PowerPoint</Application>
  <PresentationFormat>Custom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 Picture, Different View</vt:lpstr>
      <vt:lpstr>Same Lesson Different Venue</vt:lpstr>
      <vt:lpstr>Same Lesson Different Venue</vt:lpstr>
      <vt:lpstr>What had they been taught?</vt:lpstr>
      <vt:lpstr>What had they been told?</vt:lpstr>
      <vt:lpstr>The Devil is in the details</vt:lpstr>
      <vt:lpstr>The Devil is in the details</vt:lpstr>
      <vt:lpstr>The Devil is in the details</vt:lpstr>
      <vt:lpstr>The Devil is in the details</vt:lpstr>
      <vt:lpstr>PowerPoint Presentation</vt:lpstr>
      <vt:lpstr>Don’t miss the MARK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367</cp:revision>
  <cp:lastPrinted>2016-07-08T18:58:10Z</cp:lastPrinted>
  <dcterms:created xsi:type="dcterms:W3CDTF">2014-03-05T15:13:39Z</dcterms:created>
  <dcterms:modified xsi:type="dcterms:W3CDTF">2016-07-17T16:09:37Z</dcterms:modified>
</cp:coreProperties>
</file>