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392" r:id="rId3"/>
    <p:sldId id="393" r:id="rId4"/>
    <p:sldId id="394" r:id="rId5"/>
    <p:sldId id="395" r:id="rId6"/>
    <p:sldId id="396" r:id="rId7"/>
    <p:sldId id="397" r:id="rId8"/>
    <p:sldId id="398" r:id="rId9"/>
    <p:sldId id="336" r:id="rId10"/>
    <p:sldId id="366" r:id="rId11"/>
    <p:sldId id="383" r:id="rId12"/>
    <p:sldId id="384" r:id="rId13"/>
    <p:sldId id="386" r:id="rId14"/>
    <p:sldId id="399" r:id="rId15"/>
    <p:sldId id="400" r:id="rId16"/>
    <p:sldId id="381" r:id="rId17"/>
    <p:sldId id="360" r:id="rId18"/>
    <p:sldId id="391" r:id="rId19"/>
  </p:sldIdLst>
  <p:sldSz cx="14630400" cy="8229600"/>
  <p:notesSz cx="6858000" cy="9313863"/>
  <p:defaultTextStyle>
    <a:defPPr>
      <a:defRPr lang="en-US"/>
    </a:defPPr>
    <a:lvl1pPr marL="0" algn="l" defTabSz="1305942" rtl="0" eaLnBrk="1" latinLnBrk="0" hangingPunct="1">
      <a:defRPr sz="2600" kern="1200">
        <a:solidFill>
          <a:schemeClr val="tx1"/>
        </a:solidFill>
        <a:latin typeface="+mn-lt"/>
        <a:ea typeface="+mn-ea"/>
        <a:cs typeface="+mn-cs"/>
      </a:defRPr>
    </a:lvl1pPr>
    <a:lvl2pPr marL="652970" algn="l" defTabSz="1305942" rtl="0" eaLnBrk="1" latinLnBrk="0" hangingPunct="1">
      <a:defRPr sz="2600" kern="1200">
        <a:solidFill>
          <a:schemeClr val="tx1"/>
        </a:solidFill>
        <a:latin typeface="+mn-lt"/>
        <a:ea typeface="+mn-ea"/>
        <a:cs typeface="+mn-cs"/>
      </a:defRPr>
    </a:lvl2pPr>
    <a:lvl3pPr marL="1305942" algn="l" defTabSz="1305942" rtl="0" eaLnBrk="1" latinLnBrk="0" hangingPunct="1">
      <a:defRPr sz="2600" kern="1200">
        <a:solidFill>
          <a:schemeClr val="tx1"/>
        </a:solidFill>
        <a:latin typeface="+mn-lt"/>
        <a:ea typeface="+mn-ea"/>
        <a:cs typeface="+mn-cs"/>
      </a:defRPr>
    </a:lvl3pPr>
    <a:lvl4pPr marL="1958913" algn="l" defTabSz="1305942" rtl="0" eaLnBrk="1" latinLnBrk="0" hangingPunct="1">
      <a:defRPr sz="2600" kern="1200">
        <a:solidFill>
          <a:schemeClr val="tx1"/>
        </a:solidFill>
        <a:latin typeface="+mn-lt"/>
        <a:ea typeface="+mn-ea"/>
        <a:cs typeface="+mn-cs"/>
      </a:defRPr>
    </a:lvl4pPr>
    <a:lvl5pPr marL="2611884" algn="l" defTabSz="1305942" rtl="0" eaLnBrk="1" latinLnBrk="0" hangingPunct="1">
      <a:defRPr sz="2600" kern="1200">
        <a:solidFill>
          <a:schemeClr val="tx1"/>
        </a:solidFill>
        <a:latin typeface="+mn-lt"/>
        <a:ea typeface="+mn-ea"/>
        <a:cs typeface="+mn-cs"/>
      </a:defRPr>
    </a:lvl5pPr>
    <a:lvl6pPr marL="3264857" algn="l" defTabSz="1305942" rtl="0" eaLnBrk="1" latinLnBrk="0" hangingPunct="1">
      <a:defRPr sz="2600" kern="1200">
        <a:solidFill>
          <a:schemeClr val="tx1"/>
        </a:solidFill>
        <a:latin typeface="+mn-lt"/>
        <a:ea typeface="+mn-ea"/>
        <a:cs typeface="+mn-cs"/>
      </a:defRPr>
    </a:lvl6pPr>
    <a:lvl7pPr marL="3917827" algn="l" defTabSz="1305942" rtl="0" eaLnBrk="1" latinLnBrk="0" hangingPunct="1">
      <a:defRPr sz="2600" kern="1200">
        <a:solidFill>
          <a:schemeClr val="tx1"/>
        </a:solidFill>
        <a:latin typeface="+mn-lt"/>
        <a:ea typeface="+mn-ea"/>
        <a:cs typeface="+mn-cs"/>
      </a:defRPr>
    </a:lvl7pPr>
    <a:lvl8pPr marL="4570799" algn="l" defTabSz="1305942" rtl="0" eaLnBrk="1" latinLnBrk="0" hangingPunct="1">
      <a:defRPr sz="2600" kern="1200">
        <a:solidFill>
          <a:schemeClr val="tx1"/>
        </a:solidFill>
        <a:latin typeface="+mn-lt"/>
        <a:ea typeface="+mn-ea"/>
        <a:cs typeface="+mn-cs"/>
      </a:defRPr>
    </a:lvl8pPr>
    <a:lvl9pPr marL="5223770" algn="l" defTabSz="1305942"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96" autoAdjust="0"/>
    <p:restoredTop sz="94622" autoAdjust="0"/>
  </p:normalViewPr>
  <p:slideViewPr>
    <p:cSldViewPr>
      <p:cViewPr varScale="1">
        <p:scale>
          <a:sx n="89" d="100"/>
          <a:sy n="89" d="100"/>
        </p:scale>
        <p:origin x="-480" y="-102"/>
      </p:cViewPr>
      <p:guideLst>
        <p:guide orient="horz" pos="2592"/>
        <p:guide pos="460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5138"/>
          </a:xfrm>
          <a:prstGeom prst="rect">
            <a:avLst/>
          </a:prstGeom>
        </p:spPr>
        <p:txBody>
          <a:bodyPr vert="horz" lIns="91440" tIns="45720" rIns="91440" bIns="45720" rtlCol="0"/>
          <a:lstStyle>
            <a:lvl1pPr algn="r">
              <a:defRPr sz="1200"/>
            </a:lvl1pPr>
          </a:lstStyle>
          <a:p>
            <a:fld id="{48E7B8BA-8AFB-4632-A5BC-BE4AAB3ADCA3}" type="datetimeFigureOut">
              <a:rPr lang="en-US" smtClean="0"/>
              <a:t>7/24/2016</a:t>
            </a:fld>
            <a:endParaRPr lang="en-US"/>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364"/>
            <a:ext cx="5486400" cy="41910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7139"/>
            <a:ext cx="2971800"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7139"/>
            <a:ext cx="2971800" cy="465137"/>
          </a:xfrm>
          <a:prstGeom prst="rect">
            <a:avLst/>
          </a:prstGeom>
        </p:spPr>
        <p:txBody>
          <a:bodyPr vert="horz" lIns="91440" tIns="45720" rIns="91440" bIns="45720" rtlCol="0" anchor="b"/>
          <a:lstStyle>
            <a:lvl1pPr algn="r">
              <a:defRPr sz="1200"/>
            </a:lvl1pPr>
          </a:lstStyle>
          <a:p>
            <a:fld id="{5DB3560E-2BBE-45B2-AE42-697BA5F5AA0C}" type="slidenum">
              <a:rPr lang="en-US" smtClean="0"/>
              <a:t>‹#›</a:t>
            </a:fld>
            <a:endParaRPr lang="en-US"/>
          </a:p>
        </p:txBody>
      </p:sp>
    </p:spTree>
    <p:extLst>
      <p:ext uri="{BB962C8B-B14F-4D97-AF65-F5344CB8AC3E}">
        <p14:creationId xmlns:p14="http://schemas.microsoft.com/office/powerpoint/2010/main" val="1142645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1" y="4663440"/>
            <a:ext cx="10241280" cy="2103120"/>
          </a:xfrm>
        </p:spPr>
        <p:txBody>
          <a:bodyPr/>
          <a:lstStyle>
            <a:lvl1pPr marL="0" indent="0" algn="ctr">
              <a:buNone/>
              <a:defRPr>
                <a:solidFill>
                  <a:schemeClr val="tx1">
                    <a:tint val="75000"/>
                  </a:schemeClr>
                </a:solidFill>
              </a:defRPr>
            </a:lvl1pPr>
            <a:lvl2pPr marL="652970" indent="0" algn="ctr">
              <a:buNone/>
              <a:defRPr>
                <a:solidFill>
                  <a:schemeClr val="tx1">
                    <a:tint val="75000"/>
                  </a:schemeClr>
                </a:solidFill>
              </a:defRPr>
            </a:lvl2pPr>
            <a:lvl3pPr marL="1305942" indent="0" algn="ctr">
              <a:buNone/>
              <a:defRPr>
                <a:solidFill>
                  <a:schemeClr val="tx1">
                    <a:tint val="75000"/>
                  </a:schemeClr>
                </a:solidFill>
              </a:defRPr>
            </a:lvl3pPr>
            <a:lvl4pPr marL="1958913" indent="0" algn="ctr">
              <a:buNone/>
              <a:defRPr>
                <a:solidFill>
                  <a:schemeClr val="tx1">
                    <a:tint val="75000"/>
                  </a:schemeClr>
                </a:solidFill>
              </a:defRPr>
            </a:lvl4pPr>
            <a:lvl5pPr marL="2611884" indent="0" algn="ctr">
              <a:buNone/>
              <a:defRPr>
                <a:solidFill>
                  <a:schemeClr val="tx1">
                    <a:tint val="75000"/>
                  </a:schemeClr>
                </a:solidFill>
              </a:defRPr>
            </a:lvl5pPr>
            <a:lvl6pPr marL="3264857" indent="0" algn="ctr">
              <a:buNone/>
              <a:defRPr>
                <a:solidFill>
                  <a:schemeClr val="tx1">
                    <a:tint val="75000"/>
                  </a:schemeClr>
                </a:solidFill>
              </a:defRPr>
            </a:lvl6pPr>
            <a:lvl7pPr marL="3917827" indent="0" algn="ctr">
              <a:buNone/>
              <a:defRPr>
                <a:solidFill>
                  <a:schemeClr val="tx1">
                    <a:tint val="75000"/>
                  </a:schemeClr>
                </a:solidFill>
              </a:defRPr>
            </a:lvl7pPr>
            <a:lvl8pPr marL="4570799" indent="0" algn="ctr">
              <a:buNone/>
              <a:defRPr>
                <a:solidFill>
                  <a:schemeClr val="tx1">
                    <a:tint val="75000"/>
                  </a:schemeClr>
                </a:solidFill>
              </a:defRPr>
            </a:lvl8pPr>
            <a:lvl9pPr marL="522377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285340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94951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6972282" y="396240"/>
            <a:ext cx="5265421" cy="84258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0945" y="396240"/>
            <a:ext cx="15557499" cy="84258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065622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D4FA700-B046-472D-ABA4-125BB5010B49}"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093948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2970" indent="0">
              <a:buNone/>
              <a:defRPr sz="2600">
                <a:solidFill>
                  <a:schemeClr val="tx1">
                    <a:tint val="75000"/>
                  </a:schemeClr>
                </a:solidFill>
              </a:defRPr>
            </a:lvl2pPr>
            <a:lvl3pPr marL="1305942" indent="0">
              <a:buNone/>
              <a:defRPr sz="2300">
                <a:solidFill>
                  <a:schemeClr val="tx1">
                    <a:tint val="75000"/>
                  </a:schemeClr>
                </a:solidFill>
              </a:defRPr>
            </a:lvl3pPr>
            <a:lvl4pPr marL="1958913" indent="0">
              <a:buNone/>
              <a:defRPr sz="2000">
                <a:solidFill>
                  <a:schemeClr val="tx1">
                    <a:tint val="75000"/>
                  </a:schemeClr>
                </a:solidFill>
              </a:defRPr>
            </a:lvl4pPr>
            <a:lvl5pPr marL="2611884" indent="0">
              <a:buNone/>
              <a:defRPr sz="2000">
                <a:solidFill>
                  <a:schemeClr val="tx1">
                    <a:tint val="75000"/>
                  </a:schemeClr>
                </a:solidFill>
              </a:defRPr>
            </a:lvl5pPr>
            <a:lvl6pPr marL="3264857" indent="0">
              <a:buNone/>
              <a:defRPr sz="2000">
                <a:solidFill>
                  <a:schemeClr val="tx1">
                    <a:tint val="75000"/>
                  </a:schemeClr>
                </a:solidFill>
              </a:defRPr>
            </a:lvl6pPr>
            <a:lvl7pPr marL="3917827" indent="0">
              <a:buNone/>
              <a:defRPr sz="2000">
                <a:solidFill>
                  <a:schemeClr val="tx1">
                    <a:tint val="75000"/>
                  </a:schemeClr>
                </a:solidFill>
              </a:defRPr>
            </a:lvl7pPr>
            <a:lvl8pPr marL="4570799" indent="0">
              <a:buNone/>
              <a:defRPr sz="2000">
                <a:solidFill>
                  <a:schemeClr val="tx1">
                    <a:tint val="75000"/>
                  </a:schemeClr>
                </a:solidFill>
              </a:defRPr>
            </a:lvl8pPr>
            <a:lvl9pPr marL="5223770"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4FA700-B046-472D-ABA4-125BB5010B49}" type="datetimeFigureOut">
              <a:rPr lang="en-US" smtClean="0"/>
              <a:t>7/24/2016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898564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0944" y="2305050"/>
            <a:ext cx="10411458"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1826243" y="2305050"/>
            <a:ext cx="10411461" cy="651700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D4FA700-B046-472D-ABA4-125BB5010B49}" type="datetimeFigureOut">
              <a:rPr lang="en-US" smtClean="0"/>
              <a:t>7/24/2016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398928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520" y="329566"/>
            <a:ext cx="13167360"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2" y="1842136"/>
            <a:ext cx="6464301" cy="767714"/>
          </a:xfrm>
        </p:spPr>
        <p:txBody>
          <a:bodyPr anchor="b"/>
          <a:lstStyle>
            <a:lvl1pPr marL="0" indent="0">
              <a:buNone/>
              <a:defRPr sz="3400" b="1"/>
            </a:lvl1pPr>
            <a:lvl2pPr marL="652970" indent="0">
              <a:buNone/>
              <a:defRPr sz="2900" b="1"/>
            </a:lvl2pPr>
            <a:lvl3pPr marL="1305942" indent="0">
              <a:buNone/>
              <a:defRPr sz="2600" b="1"/>
            </a:lvl3pPr>
            <a:lvl4pPr marL="1958913" indent="0">
              <a:buNone/>
              <a:defRPr sz="2300" b="1"/>
            </a:lvl4pPr>
            <a:lvl5pPr marL="2611884" indent="0">
              <a:buNone/>
              <a:defRPr sz="2300" b="1"/>
            </a:lvl5pPr>
            <a:lvl6pPr marL="3264857" indent="0">
              <a:buNone/>
              <a:defRPr sz="2300" b="1"/>
            </a:lvl6pPr>
            <a:lvl7pPr marL="3917827" indent="0">
              <a:buNone/>
              <a:defRPr sz="2300" b="1"/>
            </a:lvl7pPr>
            <a:lvl8pPr marL="4570799" indent="0">
              <a:buNone/>
              <a:defRPr sz="2300" b="1"/>
            </a:lvl8pPr>
            <a:lvl9pPr marL="5223770"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2" y="2609850"/>
            <a:ext cx="6464301" cy="474154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2" y="1842136"/>
            <a:ext cx="6466841" cy="767714"/>
          </a:xfrm>
        </p:spPr>
        <p:txBody>
          <a:bodyPr anchor="b"/>
          <a:lstStyle>
            <a:lvl1pPr marL="0" indent="0">
              <a:buNone/>
              <a:defRPr sz="3400" b="1"/>
            </a:lvl1pPr>
            <a:lvl2pPr marL="652970" indent="0">
              <a:buNone/>
              <a:defRPr sz="2900" b="1"/>
            </a:lvl2pPr>
            <a:lvl3pPr marL="1305942" indent="0">
              <a:buNone/>
              <a:defRPr sz="2600" b="1"/>
            </a:lvl3pPr>
            <a:lvl4pPr marL="1958913" indent="0">
              <a:buNone/>
              <a:defRPr sz="2300" b="1"/>
            </a:lvl4pPr>
            <a:lvl5pPr marL="2611884" indent="0">
              <a:buNone/>
              <a:defRPr sz="2300" b="1"/>
            </a:lvl5pPr>
            <a:lvl6pPr marL="3264857" indent="0">
              <a:buNone/>
              <a:defRPr sz="2300" b="1"/>
            </a:lvl6pPr>
            <a:lvl7pPr marL="3917827" indent="0">
              <a:buNone/>
              <a:defRPr sz="2300" b="1"/>
            </a:lvl7pPr>
            <a:lvl8pPr marL="4570799" indent="0">
              <a:buNone/>
              <a:defRPr sz="2300" b="1"/>
            </a:lvl8pPr>
            <a:lvl9pPr marL="5223770"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2" y="2609850"/>
            <a:ext cx="6466841" cy="4741545"/>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D4FA700-B046-472D-ABA4-125BB5010B49}" type="datetimeFigureOut">
              <a:rPr lang="en-US" smtClean="0"/>
              <a:t>7/24/2016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28042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D4FA700-B046-472D-ABA4-125BB5010B49}" type="datetimeFigureOut">
              <a:rPr lang="en-US" smtClean="0"/>
              <a:t>7/24/2016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190973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4FA700-B046-472D-ABA4-125BB5010B49}" type="datetimeFigureOut">
              <a:rPr lang="en-US" smtClean="0"/>
              <a:t>7/24/2016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1674219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2" y="327660"/>
            <a:ext cx="4813300"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2" y="1722120"/>
            <a:ext cx="4813300" cy="5629276"/>
          </a:xfrm>
        </p:spPr>
        <p:txBody>
          <a:bodyPr/>
          <a:lstStyle>
            <a:lvl1pPr marL="0" indent="0">
              <a:buNone/>
              <a:defRPr sz="2000"/>
            </a:lvl1pPr>
            <a:lvl2pPr marL="652970" indent="0">
              <a:buNone/>
              <a:defRPr sz="1800"/>
            </a:lvl2pPr>
            <a:lvl3pPr marL="1305942" indent="0">
              <a:buNone/>
              <a:defRPr sz="1400"/>
            </a:lvl3pPr>
            <a:lvl4pPr marL="1958913" indent="0">
              <a:buNone/>
              <a:defRPr sz="1300"/>
            </a:lvl4pPr>
            <a:lvl5pPr marL="2611884" indent="0">
              <a:buNone/>
              <a:defRPr sz="1300"/>
            </a:lvl5pPr>
            <a:lvl6pPr marL="3264857" indent="0">
              <a:buNone/>
              <a:defRPr sz="1300"/>
            </a:lvl6pPr>
            <a:lvl7pPr marL="3917827" indent="0">
              <a:buNone/>
              <a:defRPr sz="1300"/>
            </a:lvl7pPr>
            <a:lvl8pPr marL="4570799" indent="0">
              <a:buNone/>
              <a:defRPr sz="1300"/>
            </a:lvl8pPr>
            <a:lvl9pPr marL="522377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A700-B046-472D-ABA4-125BB5010B49}" type="datetimeFigureOut">
              <a:rPr lang="en-US" smtClean="0"/>
              <a:t>7/24/2016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226863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3"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3" y="735330"/>
            <a:ext cx="8778240" cy="4937760"/>
          </a:xfrm>
        </p:spPr>
        <p:txBody>
          <a:bodyPr/>
          <a:lstStyle>
            <a:lvl1pPr marL="0" indent="0">
              <a:buNone/>
              <a:defRPr sz="4600"/>
            </a:lvl1pPr>
            <a:lvl2pPr marL="652970" indent="0">
              <a:buNone/>
              <a:defRPr sz="4000"/>
            </a:lvl2pPr>
            <a:lvl3pPr marL="1305942" indent="0">
              <a:buNone/>
              <a:defRPr sz="3400"/>
            </a:lvl3pPr>
            <a:lvl4pPr marL="1958913" indent="0">
              <a:buNone/>
              <a:defRPr sz="2900"/>
            </a:lvl4pPr>
            <a:lvl5pPr marL="2611884" indent="0">
              <a:buNone/>
              <a:defRPr sz="2900"/>
            </a:lvl5pPr>
            <a:lvl6pPr marL="3264857" indent="0">
              <a:buNone/>
              <a:defRPr sz="2900"/>
            </a:lvl6pPr>
            <a:lvl7pPr marL="3917827" indent="0">
              <a:buNone/>
              <a:defRPr sz="2900"/>
            </a:lvl7pPr>
            <a:lvl8pPr marL="4570799" indent="0">
              <a:buNone/>
              <a:defRPr sz="2900"/>
            </a:lvl8pPr>
            <a:lvl9pPr marL="5223770" indent="0">
              <a:buNone/>
              <a:defRPr sz="2900"/>
            </a:lvl9pPr>
          </a:lstStyle>
          <a:p>
            <a:endParaRPr lang="en-US"/>
          </a:p>
        </p:txBody>
      </p:sp>
      <p:sp>
        <p:nvSpPr>
          <p:cNvPr id="4" name="Text Placeholder 3"/>
          <p:cNvSpPr>
            <a:spLocks noGrp="1"/>
          </p:cNvSpPr>
          <p:nvPr>
            <p:ph type="body" sz="half" idx="2"/>
          </p:nvPr>
        </p:nvSpPr>
        <p:spPr>
          <a:xfrm>
            <a:off x="2867663" y="6440808"/>
            <a:ext cx="8778240" cy="965834"/>
          </a:xfrm>
        </p:spPr>
        <p:txBody>
          <a:bodyPr/>
          <a:lstStyle>
            <a:lvl1pPr marL="0" indent="0">
              <a:buNone/>
              <a:defRPr sz="2000"/>
            </a:lvl1pPr>
            <a:lvl2pPr marL="652970" indent="0">
              <a:buNone/>
              <a:defRPr sz="1800"/>
            </a:lvl2pPr>
            <a:lvl3pPr marL="1305942" indent="0">
              <a:buNone/>
              <a:defRPr sz="1400"/>
            </a:lvl3pPr>
            <a:lvl4pPr marL="1958913" indent="0">
              <a:buNone/>
              <a:defRPr sz="1300"/>
            </a:lvl4pPr>
            <a:lvl5pPr marL="2611884" indent="0">
              <a:buNone/>
              <a:defRPr sz="1300"/>
            </a:lvl5pPr>
            <a:lvl6pPr marL="3264857" indent="0">
              <a:buNone/>
              <a:defRPr sz="1300"/>
            </a:lvl6pPr>
            <a:lvl7pPr marL="3917827" indent="0">
              <a:buNone/>
              <a:defRPr sz="1300"/>
            </a:lvl7pPr>
            <a:lvl8pPr marL="4570799" indent="0">
              <a:buNone/>
              <a:defRPr sz="1300"/>
            </a:lvl8pPr>
            <a:lvl9pPr marL="5223770"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D4FA700-B046-472D-ABA4-125BB5010B49}" type="datetimeFigureOut">
              <a:rPr lang="en-US" smtClean="0"/>
              <a:t>7/24/2016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BE313E-4DDC-418A-AAAD-8C9E48C1FB28}" type="slidenum">
              <a:rPr lang="en-US" smtClean="0"/>
              <a:t>‹#›</a:t>
            </a:fld>
            <a:endParaRPr lang="en-US"/>
          </a:p>
        </p:txBody>
      </p:sp>
    </p:spTree>
    <p:extLst>
      <p:ext uri="{BB962C8B-B14F-4D97-AF65-F5344CB8AC3E}">
        <p14:creationId xmlns:p14="http://schemas.microsoft.com/office/powerpoint/2010/main" val="859827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594" tIns="65297" rIns="130594" bIns="65297"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594" tIns="65297" rIns="130594" bIns="6529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594" tIns="65297" rIns="130594" bIns="65297" rtlCol="0" anchor="ctr"/>
          <a:lstStyle>
            <a:lvl1pPr algn="l">
              <a:defRPr sz="1800">
                <a:solidFill>
                  <a:schemeClr val="tx1">
                    <a:tint val="75000"/>
                  </a:schemeClr>
                </a:solidFill>
              </a:defRPr>
            </a:lvl1pPr>
          </a:lstStyle>
          <a:p>
            <a:fld id="{CD4FA700-B046-472D-ABA4-125BB5010B49}" type="datetimeFigureOut">
              <a:rPr lang="en-US" smtClean="0"/>
              <a:t>7/24/2016</a:t>
            </a:fld>
            <a:endParaRPr lang="en-US"/>
          </a:p>
        </p:txBody>
      </p:sp>
      <p:sp>
        <p:nvSpPr>
          <p:cNvPr id="5" name="Footer Placeholder 4"/>
          <p:cNvSpPr>
            <a:spLocks noGrp="1"/>
          </p:cNvSpPr>
          <p:nvPr>
            <p:ph type="ftr" sz="quarter" idx="3"/>
          </p:nvPr>
        </p:nvSpPr>
        <p:spPr>
          <a:xfrm>
            <a:off x="4998721" y="7627621"/>
            <a:ext cx="4632960" cy="438150"/>
          </a:xfrm>
          <a:prstGeom prst="rect">
            <a:avLst/>
          </a:prstGeom>
        </p:spPr>
        <p:txBody>
          <a:bodyPr vert="horz" lIns="130594" tIns="65297" rIns="130594" bIns="65297"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594" tIns="65297" rIns="130594" bIns="65297" rtlCol="0" anchor="ctr"/>
          <a:lstStyle>
            <a:lvl1pPr algn="r">
              <a:defRPr sz="1800">
                <a:solidFill>
                  <a:schemeClr val="tx1">
                    <a:tint val="75000"/>
                  </a:schemeClr>
                </a:solidFill>
              </a:defRPr>
            </a:lvl1pPr>
          </a:lstStyle>
          <a:p>
            <a:fld id="{65BE313E-4DDC-418A-AAAD-8C9E48C1FB28}" type="slidenum">
              <a:rPr lang="en-US" smtClean="0"/>
              <a:t>‹#›</a:t>
            </a:fld>
            <a:endParaRPr lang="en-US"/>
          </a:p>
        </p:txBody>
      </p:sp>
    </p:spTree>
    <p:extLst>
      <p:ext uri="{BB962C8B-B14F-4D97-AF65-F5344CB8AC3E}">
        <p14:creationId xmlns:p14="http://schemas.microsoft.com/office/powerpoint/2010/main" val="9392449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5942" rtl="0" eaLnBrk="1" latinLnBrk="0" hangingPunct="1">
        <a:spcBef>
          <a:spcPct val="0"/>
        </a:spcBef>
        <a:buNone/>
        <a:defRPr sz="6300" kern="1200">
          <a:solidFill>
            <a:schemeClr val="tx1"/>
          </a:solidFill>
          <a:latin typeface="+mj-lt"/>
          <a:ea typeface="+mj-ea"/>
          <a:cs typeface="+mj-cs"/>
        </a:defRPr>
      </a:lvl1pPr>
    </p:titleStyle>
    <p:bodyStyle>
      <a:lvl1pPr marL="489729" indent="-489729" algn="l" defTabSz="1305942"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078" indent="-408106" algn="l" defTabSz="1305942"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428" indent="-326485" algn="l" defTabSz="1305942"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399"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37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134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4312"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7285"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0255" indent="-326485" algn="l" defTabSz="130594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5942" rtl="0" eaLnBrk="1" latinLnBrk="0" hangingPunct="1">
        <a:defRPr sz="2600" kern="1200">
          <a:solidFill>
            <a:schemeClr val="tx1"/>
          </a:solidFill>
          <a:latin typeface="+mn-lt"/>
          <a:ea typeface="+mn-ea"/>
          <a:cs typeface="+mn-cs"/>
        </a:defRPr>
      </a:lvl1pPr>
      <a:lvl2pPr marL="652970" algn="l" defTabSz="1305942" rtl="0" eaLnBrk="1" latinLnBrk="0" hangingPunct="1">
        <a:defRPr sz="2600" kern="1200">
          <a:solidFill>
            <a:schemeClr val="tx1"/>
          </a:solidFill>
          <a:latin typeface="+mn-lt"/>
          <a:ea typeface="+mn-ea"/>
          <a:cs typeface="+mn-cs"/>
        </a:defRPr>
      </a:lvl2pPr>
      <a:lvl3pPr marL="1305942" algn="l" defTabSz="1305942" rtl="0" eaLnBrk="1" latinLnBrk="0" hangingPunct="1">
        <a:defRPr sz="2600" kern="1200">
          <a:solidFill>
            <a:schemeClr val="tx1"/>
          </a:solidFill>
          <a:latin typeface="+mn-lt"/>
          <a:ea typeface="+mn-ea"/>
          <a:cs typeface="+mn-cs"/>
        </a:defRPr>
      </a:lvl3pPr>
      <a:lvl4pPr marL="1958913" algn="l" defTabSz="1305942" rtl="0" eaLnBrk="1" latinLnBrk="0" hangingPunct="1">
        <a:defRPr sz="2600" kern="1200">
          <a:solidFill>
            <a:schemeClr val="tx1"/>
          </a:solidFill>
          <a:latin typeface="+mn-lt"/>
          <a:ea typeface="+mn-ea"/>
          <a:cs typeface="+mn-cs"/>
        </a:defRPr>
      </a:lvl4pPr>
      <a:lvl5pPr marL="2611884" algn="l" defTabSz="1305942" rtl="0" eaLnBrk="1" latinLnBrk="0" hangingPunct="1">
        <a:defRPr sz="2600" kern="1200">
          <a:solidFill>
            <a:schemeClr val="tx1"/>
          </a:solidFill>
          <a:latin typeface="+mn-lt"/>
          <a:ea typeface="+mn-ea"/>
          <a:cs typeface="+mn-cs"/>
        </a:defRPr>
      </a:lvl5pPr>
      <a:lvl6pPr marL="3264857" algn="l" defTabSz="1305942" rtl="0" eaLnBrk="1" latinLnBrk="0" hangingPunct="1">
        <a:defRPr sz="2600" kern="1200">
          <a:solidFill>
            <a:schemeClr val="tx1"/>
          </a:solidFill>
          <a:latin typeface="+mn-lt"/>
          <a:ea typeface="+mn-ea"/>
          <a:cs typeface="+mn-cs"/>
        </a:defRPr>
      </a:lvl6pPr>
      <a:lvl7pPr marL="3917827" algn="l" defTabSz="1305942" rtl="0" eaLnBrk="1" latinLnBrk="0" hangingPunct="1">
        <a:defRPr sz="2600" kern="1200">
          <a:solidFill>
            <a:schemeClr val="tx1"/>
          </a:solidFill>
          <a:latin typeface="+mn-lt"/>
          <a:ea typeface="+mn-ea"/>
          <a:cs typeface="+mn-cs"/>
        </a:defRPr>
      </a:lvl7pPr>
      <a:lvl8pPr marL="4570799" algn="l" defTabSz="1305942" rtl="0" eaLnBrk="1" latinLnBrk="0" hangingPunct="1">
        <a:defRPr sz="2600" kern="1200">
          <a:solidFill>
            <a:schemeClr val="tx1"/>
          </a:solidFill>
          <a:latin typeface="+mn-lt"/>
          <a:ea typeface="+mn-ea"/>
          <a:cs typeface="+mn-cs"/>
        </a:defRPr>
      </a:lvl8pPr>
      <a:lvl9pPr marL="5223770" algn="l" defTabSz="1305942"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425878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A reminder of context</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The Parable of the Soils</a:t>
            </a:r>
          </a:p>
          <a:p>
            <a:r>
              <a:rPr lang="en-US" sz="6000" b="1" i="1" dirty="0" smtClean="0">
                <a:effectLst>
                  <a:outerShdw blurRad="38100" dist="38100" dir="2700000" algn="tl">
                    <a:schemeClr val="bg1"/>
                  </a:outerShdw>
                </a:effectLst>
                <a:latin typeface="Century Schoolbook" panose="02040604050505020304" pitchFamily="18" charset="0"/>
              </a:rPr>
              <a:t>The Parables of the Kingdom</a:t>
            </a:r>
          </a:p>
          <a:p>
            <a:r>
              <a:rPr lang="en-US" sz="6000" b="1" i="1" dirty="0" smtClean="0">
                <a:effectLst>
                  <a:outerShdw blurRad="38100" dist="38100" dir="2700000" algn="tl">
                    <a:schemeClr val="bg1"/>
                  </a:outerShdw>
                </a:effectLst>
                <a:latin typeface="Century Schoolbook" panose="02040604050505020304" pitchFamily="18" charset="0"/>
              </a:rPr>
              <a:t>The calming of the sea</a:t>
            </a:r>
          </a:p>
          <a:p>
            <a:pPr lvl="1"/>
            <a:r>
              <a:rPr lang="en-US" sz="5400" b="1" i="1" dirty="0" smtClean="0">
                <a:effectLst>
                  <a:outerShdw blurRad="38100" dist="38100" dir="2700000" algn="tl">
                    <a:schemeClr val="bg1"/>
                  </a:outerShdw>
                </a:effectLst>
                <a:latin typeface="Century Schoolbook" panose="02040604050505020304" pitchFamily="18" charset="0"/>
              </a:rPr>
              <a:t>Testing their faith</a:t>
            </a:r>
          </a:p>
          <a:p>
            <a:pPr lvl="1"/>
            <a:r>
              <a:rPr lang="en-US" sz="5400" b="1" i="1" dirty="0" smtClean="0">
                <a:effectLst>
                  <a:outerShdw blurRad="38100" dist="38100" dir="2700000" algn="tl">
                    <a:schemeClr val="bg1"/>
                  </a:outerShdw>
                </a:effectLst>
                <a:latin typeface="Century Schoolbook" panose="02040604050505020304" pitchFamily="18" charset="0"/>
              </a:rPr>
              <a:t>Preparing their hearts</a:t>
            </a:r>
          </a:p>
          <a:p>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523947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Beyond Any Human Help</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The Demoniac – unrestrainable</a:t>
            </a:r>
          </a:p>
          <a:p>
            <a:r>
              <a:rPr lang="en-US" sz="6000" b="1" i="1" dirty="0" smtClean="0">
                <a:effectLst>
                  <a:outerShdw blurRad="38100" dist="38100" dir="2700000" algn="tl">
                    <a:schemeClr val="bg1"/>
                  </a:outerShdw>
                </a:effectLst>
                <a:latin typeface="Century Schoolbook" panose="02040604050505020304" pitchFamily="18" charset="0"/>
              </a:rPr>
              <a:t>The woman – Expended all she had, all they had, and was worse</a:t>
            </a:r>
            <a:endParaRPr lang="en-US" sz="6000" b="1" i="1" dirty="0" smtClean="0">
              <a:effectLst>
                <a:outerShdw blurRad="38100" dist="38100" dir="2700000" algn="tl">
                  <a:schemeClr val="bg1"/>
                </a:outerShdw>
              </a:effectLst>
              <a:latin typeface="Century Schoolbook" panose="02040604050505020304" pitchFamily="18" charset="0"/>
            </a:endParaRPr>
          </a:p>
          <a:p>
            <a:r>
              <a:rPr lang="en-US" sz="6000" b="1" i="1" dirty="0" err="1" smtClean="0">
                <a:effectLst>
                  <a:outerShdw blurRad="38100" dist="38100" dir="2700000" algn="tl">
                    <a:schemeClr val="bg1"/>
                  </a:outerShdw>
                </a:effectLst>
                <a:latin typeface="Century Schoolbook" panose="02040604050505020304" pitchFamily="18" charset="0"/>
              </a:rPr>
              <a:t>Jairus</a:t>
            </a:r>
            <a:r>
              <a:rPr lang="en-US" sz="6000" b="1" i="1" dirty="0" smtClean="0">
                <a:effectLst>
                  <a:outerShdw blurRad="38100" dist="38100" dir="2700000" algn="tl">
                    <a:schemeClr val="bg1"/>
                  </a:outerShdw>
                </a:effectLst>
                <a:latin typeface="Century Schoolbook" panose="02040604050505020304" pitchFamily="18" charset="0"/>
              </a:rPr>
              <a:t> – imminent death</a:t>
            </a:r>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92775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Beyond Any Hope</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Demoniac – in bondage</a:t>
            </a:r>
          </a:p>
          <a:p>
            <a:r>
              <a:rPr lang="en-US" sz="6000" b="1" i="1" dirty="0" smtClean="0">
                <a:effectLst>
                  <a:outerShdw blurRad="38100" dist="38100" dir="2700000" algn="tl">
                    <a:schemeClr val="bg1"/>
                  </a:outerShdw>
                </a:effectLst>
                <a:latin typeface="Century Schoolbook" panose="02040604050505020304" pitchFamily="18" charset="0"/>
              </a:rPr>
              <a:t>The woman – unclean religiously and socially</a:t>
            </a:r>
          </a:p>
          <a:p>
            <a:r>
              <a:rPr lang="en-US" sz="6000" b="1" i="1" dirty="0" err="1" smtClean="0">
                <a:effectLst>
                  <a:outerShdw blurRad="38100" dist="38100" dir="2700000" algn="tl">
                    <a:schemeClr val="bg1"/>
                  </a:outerShdw>
                </a:effectLst>
                <a:latin typeface="Century Schoolbook" panose="02040604050505020304" pitchFamily="18" charset="0"/>
              </a:rPr>
              <a:t>Jairus</a:t>
            </a:r>
            <a:r>
              <a:rPr lang="en-US" sz="6000" b="1" i="1" dirty="0">
                <a:effectLst>
                  <a:outerShdw blurRad="38100" dist="38100" dir="2700000" algn="tl">
                    <a:schemeClr val="bg1"/>
                  </a:outerShdw>
                </a:effectLst>
                <a:latin typeface="Century Schoolbook" panose="02040604050505020304" pitchFamily="18" charset="0"/>
              </a:rPr>
              <a:t> </a:t>
            </a:r>
            <a:r>
              <a:rPr lang="en-US" sz="6000" b="1" i="1" dirty="0" smtClean="0">
                <a:effectLst>
                  <a:outerShdw blurRad="38100" dist="38100" dir="2700000" algn="tl">
                    <a:schemeClr val="bg1"/>
                  </a:outerShdw>
                </a:effectLst>
                <a:latin typeface="Century Schoolbook" panose="02040604050505020304" pitchFamily="18" charset="0"/>
              </a:rPr>
              <a:t>– separation from his daughter</a:t>
            </a:r>
            <a:endParaRPr lang="en-US" sz="5400" b="1" i="1" dirty="0" smtClean="0">
              <a:effectLst>
                <a:outerShdw blurRad="38100" dist="38100" dir="2700000" algn="tl">
                  <a:schemeClr val="bg1"/>
                </a:outerShdw>
              </a:effectLst>
              <a:latin typeface="Century Schoolbook" panose="02040604050505020304" pitchFamily="18" charset="0"/>
            </a:endParaRPr>
          </a:p>
          <a:p>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220157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Jesus Rescues and Restores</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Demoniac</a:t>
            </a:r>
          </a:p>
          <a:p>
            <a:pPr lvl="1"/>
            <a:r>
              <a:rPr lang="en-US" sz="5400" b="1" i="1" dirty="0" smtClean="0">
                <a:effectLst>
                  <a:outerShdw blurRad="38100" dist="38100" dir="2700000" algn="tl">
                    <a:schemeClr val="bg1"/>
                  </a:outerShdw>
                </a:effectLst>
                <a:latin typeface="Century Schoolbook" panose="02040604050505020304" pitchFamily="18" charset="0"/>
              </a:rPr>
              <a:t>Released from bondage</a:t>
            </a:r>
          </a:p>
          <a:p>
            <a:pPr lvl="1"/>
            <a:r>
              <a:rPr lang="en-US" sz="5400" b="1" i="1" dirty="0" smtClean="0">
                <a:effectLst>
                  <a:outerShdw blurRad="38100" dist="38100" dir="2700000" algn="tl">
                    <a:schemeClr val="bg1"/>
                  </a:outerShdw>
                </a:effectLst>
                <a:latin typeface="Century Schoolbook" panose="02040604050505020304" pitchFamily="18" charset="0"/>
              </a:rPr>
              <a:t>Restored to life</a:t>
            </a:r>
          </a:p>
          <a:p>
            <a:r>
              <a:rPr lang="en-US" sz="6000" b="1" i="1" dirty="0" smtClean="0">
                <a:effectLst>
                  <a:outerShdw blurRad="38100" dist="38100" dir="2700000" algn="tl">
                    <a:schemeClr val="bg1"/>
                  </a:outerShdw>
                </a:effectLst>
                <a:latin typeface="Century Schoolbook" panose="02040604050505020304" pitchFamily="18" charset="0"/>
              </a:rPr>
              <a:t>The woman</a:t>
            </a:r>
          </a:p>
          <a:p>
            <a:pPr lvl="1"/>
            <a:r>
              <a:rPr lang="en-US" sz="5400" b="1" i="1" dirty="0" smtClean="0">
                <a:effectLst>
                  <a:outerShdw blurRad="38100" dist="38100" dir="2700000" algn="tl">
                    <a:schemeClr val="bg1"/>
                  </a:outerShdw>
                </a:effectLst>
                <a:latin typeface="Century Schoolbook" panose="02040604050505020304" pitchFamily="18" charset="0"/>
              </a:rPr>
              <a:t>Healed of her affliction</a:t>
            </a:r>
          </a:p>
          <a:p>
            <a:pPr lvl="1"/>
            <a:r>
              <a:rPr lang="en-US" sz="5400" b="1" i="1" dirty="0" smtClean="0">
                <a:effectLst>
                  <a:outerShdw blurRad="38100" dist="38100" dir="2700000" algn="tl">
                    <a:schemeClr val="bg1"/>
                  </a:outerShdw>
                </a:effectLst>
                <a:latin typeface="Century Schoolbook" panose="02040604050505020304" pitchFamily="18" charset="0"/>
              </a:rPr>
              <a:t>Restored to life</a:t>
            </a:r>
            <a:endParaRPr lang="en-US" sz="4800" b="1" i="1" dirty="0" smtClean="0">
              <a:effectLst>
                <a:outerShdw blurRad="38100" dist="38100" dir="2700000" algn="tl">
                  <a:schemeClr val="bg1"/>
                </a:outerShdw>
              </a:effectLst>
              <a:latin typeface="Century Schoolbook" panose="02040604050505020304" pitchFamily="18" charset="0"/>
            </a:endParaRPr>
          </a:p>
          <a:p>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4448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 calcmode="lin" valueType="num">
                                      <p:cBhvr>
                                        <p:cTn id="28"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5">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p:cTn id="35"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p:cTn id="42"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Jesus Rescues and Restores</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err="1" smtClean="0">
                <a:effectLst>
                  <a:outerShdw blurRad="38100" dist="38100" dir="2700000" algn="tl">
                    <a:schemeClr val="bg1"/>
                  </a:outerShdw>
                </a:effectLst>
                <a:latin typeface="Century Schoolbook" panose="02040604050505020304" pitchFamily="18" charset="0"/>
              </a:rPr>
              <a:t>Jairus</a:t>
            </a:r>
            <a:endParaRPr lang="en-US" sz="6000" b="1" i="1" dirty="0" smtClean="0">
              <a:effectLst>
                <a:outerShdw blurRad="38100" dist="38100" dir="2700000" algn="tl">
                  <a:schemeClr val="bg1"/>
                </a:outerShdw>
              </a:effectLst>
              <a:latin typeface="Century Schoolbook" panose="02040604050505020304" pitchFamily="18" charset="0"/>
            </a:endParaRPr>
          </a:p>
          <a:p>
            <a:pPr lvl="1"/>
            <a:r>
              <a:rPr lang="en-US" sz="5400" b="1" i="1" dirty="0" smtClean="0">
                <a:effectLst>
                  <a:outerShdw blurRad="38100" dist="38100" dir="2700000" algn="tl">
                    <a:schemeClr val="bg1"/>
                  </a:outerShdw>
                </a:effectLst>
                <a:latin typeface="Century Schoolbook" panose="02040604050505020304" pitchFamily="18" charset="0"/>
              </a:rPr>
              <a:t>Daughter raised to life</a:t>
            </a:r>
          </a:p>
          <a:p>
            <a:pPr lvl="1"/>
            <a:r>
              <a:rPr lang="en-US" sz="5400" b="1" i="1" dirty="0" smtClean="0">
                <a:effectLst>
                  <a:outerShdw blurRad="38100" dist="38100" dir="2700000" algn="tl">
                    <a:schemeClr val="bg1"/>
                  </a:outerShdw>
                </a:effectLst>
                <a:latin typeface="Century Schoolbook" panose="02040604050505020304" pitchFamily="18" charset="0"/>
              </a:rPr>
              <a:t>Restored to his life</a:t>
            </a:r>
            <a:endParaRPr lang="en-US" sz="5400" b="1" i="1" dirty="0" smtClean="0">
              <a:effectLst>
                <a:outerShdw blurRad="38100" dist="38100" dir="2700000" algn="tl">
                  <a:schemeClr val="bg1"/>
                </a:outerShdw>
              </a:effectLst>
              <a:latin typeface="Century Schoolbook" panose="02040604050505020304" pitchFamily="18" charset="0"/>
            </a:endParaRPr>
          </a:p>
          <a:p>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406610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Time Has No Hold on Jesus</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Demoniac – unstated but obviously an extended time</a:t>
            </a:r>
          </a:p>
          <a:p>
            <a:r>
              <a:rPr lang="en-US" sz="6000" b="1" i="1" dirty="0" smtClean="0">
                <a:effectLst>
                  <a:outerShdw blurRad="38100" dist="38100" dir="2700000" algn="tl">
                    <a:schemeClr val="bg1"/>
                  </a:outerShdw>
                </a:effectLst>
                <a:latin typeface="Century Schoolbook" panose="02040604050505020304" pitchFamily="18" charset="0"/>
              </a:rPr>
              <a:t>Woman – 12 years</a:t>
            </a:r>
          </a:p>
          <a:p>
            <a:r>
              <a:rPr lang="en-US" sz="6000" b="1" i="1" dirty="0" err="1" smtClean="0">
                <a:effectLst>
                  <a:outerShdw blurRad="38100" dist="38100" dir="2700000" algn="tl">
                    <a:schemeClr val="bg1"/>
                  </a:outerShdw>
                </a:effectLst>
                <a:latin typeface="Century Schoolbook" panose="02040604050505020304" pitchFamily="18" charset="0"/>
              </a:rPr>
              <a:t>Jairus</a:t>
            </a:r>
            <a:r>
              <a:rPr lang="en-US" sz="6000" b="1" i="1" dirty="0" smtClean="0">
                <a:effectLst>
                  <a:outerShdw blurRad="38100" dist="38100" dir="2700000" algn="tl">
                    <a:schemeClr val="bg1"/>
                  </a:outerShdw>
                </a:effectLst>
                <a:latin typeface="Century Schoolbook" panose="02040604050505020304" pitchFamily="18" charset="0"/>
              </a:rPr>
              <a:t>’ daughter – no delay too great</a:t>
            </a:r>
            <a:endParaRPr lang="en-US" sz="5400" b="1" i="1" dirty="0" smtClean="0">
              <a:effectLst>
                <a:outerShdw blurRad="38100" dist="38100" dir="2700000" algn="tl">
                  <a:schemeClr val="bg1"/>
                </a:outerShdw>
              </a:effectLst>
              <a:latin typeface="Century Schoolbook" panose="02040604050505020304" pitchFamily="18" charset="0"/>
            </a:endParaRPr>
          </a:p>
          <a:p>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422243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5508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b="1" dirty="0" smtClean="0">
                <a:effectLst>
                  <a:outerShdw blurRad="38100" dist="38100" dir="2700000" algn="tl">
                    <a:schemeClr val="bg1"/>
                  </a:outerShdw>
                </a:effectLst>
                <a:latin typeface="Century Schoolbook" panose="02040604050505020304" pitchFamily="18" charset="0"/>
              </a:rPr>
              <a:t>Don’t miss the MARK</a:t>
            </a:r>
            <a:endParaRPr lang="en-US" sz="72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Time and distance mean nothing to Jesus</a:t>
            </a:r>
          </a:p>
          <a:p>
            <a:r>
              <a:rPr lang="en-US" sz="6000" b="1" i="1" dirty="0" smtClean="0">
                <a:effectLst>
                  <a:outerShdw blurRad="38100" dist="38100" dir="2700000" algn="tl">
                    <a:schemeClr val="bg1"/>
                  </a:outerShdw>
                </a:effectLst>
                <a:latin typeface="Century Schoolbook" panose="02040604050505020304" pitchFamily="18" charset="0"/>
              </a:rPr>
              <a:t>Jesus takes what we cannot bear and gives us what we cannot get.</a:t>
            </a:r>
          </a:p>
        </p:txBody>
      </p:sp>
    </p:spTree>
    <p:extLst>
      <p:ext uri="{BB962C8B-B14F-4D97-AF65-F5344CB8AC3E}">
        <p14:creationId xmlns:p14="http://schemas.microsoft.com/office/powerpoint/2010/main" val="416440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7200" b="1" dirty="0" smtClean="0">
                <a:effectLst>
                  <a:outerShdw blurRad="38100" dist="38100" dir="2700000" algn="tl">
                    <a:schemeClr val="bg1"/>
                  </a:outerShdw>
                </a:effectLst>
                <a:latin typeface="Century Schoolbook" panose="02040604050505020304" pitchFamily="18" charset="0"/>
              </a:rPr>
              <a:t>Don’t miss the MARK</a:t>
            </a:r>
            <a:endParaRPr lang="en-US" sz="72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a:effectLst>
                  <a:outerShdw blurRad="38100" dist="38100" dir="2700000" algn="tl">
                    <a:schemeClr val="bg1"/>
                  </a:outerShdw>
                </a:effectLst>
                <a:latin typeface="Century Schoolbook" panose="02040604050505020304" pitchFamily="18" charset="0"/>
              </a:rPr>
              <a:t>Ministry is giving help we are unable to </a:t>
            </a:r>
            <a:r>
              <a:rPr lang="en-US" sz="6000" b="1" i="1" dirty="0" smtClean="0">
                <a:effectLst>
                  <a:outerShdw blurRad="38100" dist="38100" dir="2700000" algn="tl">
                    <a:schemeClr val="bg1"/>
                  </a:outerShdw>
                </a:effectLst>
                <a:latin typeface="Century Schoolbook" panose="02040604050505020304" pitchFamily="18" charset="0"/>
              </a:rPr>
              <a:t>provide to people who </a:t>
            </a:r>
            <a:r>
              <a:rPr lang="en-US" sz="6000" b="1" i="1" smtClean="0">
                <a:effectLst>
                  <a:outerShdw blurRad="38100" dist="38100" dir="2700000" algn="tl">
                    <a:schemeClr val="bg1"/>
                  </a:outerShdw>
                </a:effectLst>
                <a:latin typeface="Century Schoolbook" panose="02040604050505020304" pitchFamily="18" charset="0"/>
              </a:rPr>
              <a:t>can’t place their hope on us.</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04651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lnSpcReduction="10000"/>
          </a:bodyPr>
          <a:lstStyle/>
          <a:p>
            <a:pPr marL="0" indent="0">
              <a:buNone/>
            </a:pPr>
            <a:r>
              <a:rPr lang="en-US" sz="6000" b="1" dirty="0" smtClean="0">
                <a:effectLst>
                  <a:outerShdw blurRad="38100" dist="38100" dir="2700000" algn="tl">
                    <a:schemeClr val="bg1"/>
                  </a:outerShdw>
                </a:effectLst>
                <a:latin typeface="Century Schoolbook" panose="02040604050505020304" pitchFamily="18" charset="0"/>
              </a:rPr>
              <a:t>Mark 5:2-5</a:t>
            </a:r>
            <a:endParaRPr lang="en-US" sz="6000" b="1" i="1" dirty="0" smtClean="0">
              <a:effectLst>
                <a:outerShdw blurRad="38100" dist="38100" dir="2700000" algn="tl">
                  <a:schemeClr val="bg1"/>
                </a:outerShdw>
              </a:effectLst>
              <a:latin typeface="Century Schoolbook" panose="02040604050505020304" pitchFamily="18" charset="0"/>
            </a:endParaRPr>
          </a:p>
          <a:p>
            <a:pPr marL="0" indent="0">
              <a:buNone/>
            </a:pPr>
            <a:r>
              <a:rPr lang="en-US" sz="6000" b="1" i="1" dirty="0" smtClean="0">
                <a:effectLst>
                  <a:outerShdw blurRad="38100" dist="38100" dir="2700000" algn="tl">
                    <a:schemeClr val="bg1"/>
                  </a:outerShdw>
                </a:effectLst>
                <a:latin typeface="Century Schoolbook" panose="02040604050505020304" pitchFamily="18" charset="0"/>
              </a:rPr>
              <a:t>When </a:t>
            </a:r>
            <a:r>
              <a:rPr lang="en-US" sz="6000" b="1" i="1" dirty="0">
                <a:effectLst>
                  <a:outerShdw blurRad="38100" dist="38100" dir="2700000" algn="tl">
                    <a:schemeClr val="bg1"/>
                  </a:outerShdw>
                </a:effectLst>
                <a:latin typeface="Century Schoolbook" panose="02040604050505020304" pitchFamily="18" charset="0"/>
              </a:rPr>
              <a:t>He got out of the boat, immediately a man from the tombs with an unclean spirit met </a:t>
            </a:r>
            <a:r>
              <a:rPr lang="en-US" sz="6000" b="1" i="1" dirty="0" smtClean="0">
                <a:effectLst>
                  <a:outerShdw blurRad="38100" dist="38100" dir="2700000" algn="tl">
                    <a:schemeClr val="bg1"/>
                  </a:outerShdw>
                </a:effectLst>
                <a:latin typeface="Century Schoolbook" panose="02040604050505020304" pitchFamily="18" charset="0"/>
              </a:rPr>
              <a:t>Him, and </a:t>
            </a:r>
            <a:r>
              <a:rPr lang="en-US" sz="6000" b="1" i="1" dirty="0">
                <a:effectLst>
                  <a:outerShdw blurRad="38100" dist="38100" dir="2700000" algn="tl">
                    <a:schemeClr val="bg1"/>
                  </a:outerShdw>
                </a:effectLst>
                <a:latin typeface="Century Schoolbook" panose="02040604050505020304" pitchFamily="18" charset="0"/>
              </a:rPr>
              <a:t>he had his dwelling among the tombs. And no one was able to bind him anymore, even with a chain</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122306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because </a:t>
            </a:r>
            <a:r>
              <a:rPr lang="en-US" sz="6000" b="1" i="1" dirty="0">
                <a:effectLst>
                  <a:outerShdw blurRad="38100" dist="38100" dir="2700000" algn="tl">
                    <a:schemeClr val="bg1"/>
                  </a:outerShdw>
                </a:effectLst>
                <a:latin typeface="Century Schoolbook" panose="02040604050505020304" pitchFamily="18" charset="0"/>
              </a:rPr>
              <a:t>he had often been bound with shackles and chains, and the chains had been torn apart by him and the shackles broken in pieces, and no one was strong enough to subdue him</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153919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Constantly</a:t>
            </a:r>
            <a:r>
              <a:rPr lang="en-US" sz="6000" b="1" i="1" dirty="0">
                <a:effectLst>
                  <a:outerShdw blurRad="38100" dist="38100" dir="2700000" algn="tl">
                    <a:schemeClr val="bg1"/>
                  </a:outerShdw>
                </a:effectLst>
                <a:latin typeface="Century Schoolbook" panose="02040604050505020304" pitchFamily="18" charset="0"/>
              </a:rPr>
              <a:t>, night and day, he was screaming among the tombs and in the mountains, and gashing himself with </a:t>
            </a:r>
            <a:r>
              <a:rPr lang="en-US" sz="6000" b="1" i="1" dirty="0" smtClean="0">
                <a:effectLst>
                  <a:outerShdw blurRad="38100" dist="38100" dir="2700000" algn="tl">
                    <a:schemeClr val="bg1"/>
                  </a:outerShdw>
                </a:effectLst>
                <a:latin typeface="Century Schoolbook" panose="02040604050505020304" pitchFamily="18" charset="0"/>
              </a:rPr>
              <a:t>stones.</a:t>
            </a:r>
          </a:p>
        </p:txBody>
      </p:sp>
    </p:spTree>
    <p:extLst>
      <p:ext uri="{BB962C8B-B14F-4D97-AF65-F5344CB8AC3E}">
        <p14:creationId xmlns:p14="http://schemas.microsoft.com/office/powerpoint/2010/main" val="2040296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dirty="0" smtClean="0">
                <a:effectLst>
                  <a:outerShdw blurRad="38100" dist="38100" dir="2700000" algn="tl">
                    <a:schemeClr val="bg1"/>
                  </a:outerShdw>
                </a:effectLst>
                <a:latin typeface="Century Schoolbook" panose="02040604050505020304" pitchFamily="18" charset="0"/>
              </a:rPr>
              <a:t>Mark 5:22-23</a:t>
            </a:r>
          </a:p>
          <a:p>
            <a:pPr marL="0" indent="0">
              <a:buNone/>
            </a:pPr>
            <a:r>
              <a:rPr lang="en-US" sz="6000" b="1" i="1" dirty="0" smtClean="0">
                <a:effectLst>
                  <a:outerShdw blurRad="38100" dist="38100" dir="2700000" algn="tl">
                    <a:schemeClr val="bg1"/>
                  </a:outerShdw>
                </a:effectLst>
                <a:latin typeface="Century Schoolbook" panose="02040604050505020304" pitchFamily="18" charset="0"/>
              </a:rPr>
              <a:t>One </a:t>
            </a:r>
            <a:r>
              <a:rPr lang="en-US" sz="6000" b="1" i="1" dirty="0">
                <a:effectLst>
                  <a:outerShdw blurRad="38100" dist="38100" dir="2700000" algn="tl">
                    <a:schemeClr val="bg1"/>
                  </a:outerShdw>
                </a:effectLst>
                <a:latin typeface="Century Schoolbook" panose="02040604050505020304" pitchFamily="18" charset="0"/>
              </a:rPr>
              <a:t>of the synagogue officials named </a:t>
            </a:r>
            <a:r>
              <a:rPr lang="en-US" sz="6000" b="1" i="1" dirty="0" err="1">
                <a:effectLst>
                  <a:outerShdw blurRad="38100" dist="38100" dir="2700000" algn="tl">
                    <a:schemeClr val="bg1"/>
                  </a:outerShdw>
                </a:effectLst>
                <a:latin typeface="Century Schoolbook" panose="02040604050505020304" pitchFamily="18" charset="0"/>
              </a:rPr>
              <a:t>Jairus</a:t>
            </a:r>
            <a:r>
              <a:rPr lang="en-US" sz="6000" b="1" i="1" dirty="0">
                <a:effectLst>
                  <a:outerShdw blurRad="38100" dist="38100" dir="2700000" algn="tl">
                    <a:schemeClr val="bg1"/>
                  </a:outerShdw>
                </a:effectLst>
                <a:latin typeface="Century Schoolbook" panose="02040604050505020304" pitchFamily="18" charset="0"/>
              </a:rPr>
              <a:t> came up, and on seeing Him, fell at His </a:t>
            </a:r>
            <a:r>
              <a:rPr lang="en-US" sz="6000" b="1" i="1" dirty="0" smtClean="0">
                <a:effectLst>
                  <a:outerShdw blurRad="38100" dist="38100" dir="2700000" algn="tl">
                    <a:schemeClr val="bg1"/>
                  </a:outerShdw>
                </a:effectLst>
                <a:latin typeface="Century Schoolbook" panose="02040604050505020304" pitchFamily="18" charset="0"/>
              </a:rPr>
              <a:t>feet and </a:t>
            </a:r>
            <a:r>
              <a:rPr lang="en-US" sz="6000" b="1" i="1" dirty="0">
                <a:effectLst>
                  <a:outerShdw blurRad="38100" dist="38100" dir="2700000" algn="tl">
                    <a:schemeClr val="bg1"/>
                  </a:outerShdw>
                </a:effectLst>
                <a:latin typeface="Century Schoolbook" panose="02040604050505020304" pitchFamily="18" charset="0"/>
              </a:rPr>
              <a:t>implored Him earnestly, saying, </a:t>
            </a:r>
            <a:endParaRPr lang="en-US" sz="6000" b="1" i="1" dirty="0" smtClean="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328061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a:effectLst>
                  <a:outerShdw blurRad="38100" dist="38100" dir="2700000" algn="tl">
                    <a:schemeClr val="bg1"/>
                  </a:outerShdw>
                </a:effectLst>
                <a:latin typeface="Century Schoolbook" panose="02040604050505020304" pitchFamily="18" charset="0"/>
              </a:rPr>
              <a:t>“My little daughter is at the point of death; please come and lay Your hands on her, so that she will get well and live.”</a:t>
            </a:r>
          </a:p>
        </p:txBody>
      </p:sp>
    </p:spTree>
    <p:extLst>
      <p:ext uri="{BB962C8B-B14F-4D97-AF65-F5344CB8AC3E}">
        <p14:creationId xmlns:p14="http://schemas.microsoft.com/office/powerpoint/2010/main" val="1747923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lnSpcReduction="10000"/>
          </a:bodyPr>
          <a:lstStyle/>
          <a:p>
            <a:pPr marL="0" indent="0">
              <a:buNone/>
            </a:pPr>
            <a:r>
              <a:rPr lang="en-US" sz="6000" b="1" dirty="0">
                <a:effectLst>
                  <a:outerShdw blurRad="38100" dist="38100" dir="2700000" algn="tl">
                    <a:schemeClr val="bg1"/>
                  </a:outerShdw>
                </a:effectLst>
                <a:latin typeface="Century Schoolbook" panose="02040604050505020304" pitchFamily="18" charset="0"/>
              </a:rPr>
              <a:t>Mark </a:t>
            </a:r>
            <a:r>
              <a:rPr lang="en-US" sz="6000" b="1" dirty="0" smtClean="0">
                <a:effectLst>
                  <a:outerShdw blurRad="38100" dist="38100" dir="2700000" algn="tl">
                    <a:schemeClr val="bg1"/>
                  </a:outerShdw>
                </a:effectLst>
                <a:latin typeface="Century Schoolbook" panose="02040604050505020304" pitchFamily="18" charset="0"/>
              </a:rPr>
              <a:t>5:25-28</a:t>
            </a:r>
            <a:endParaRPr lang="en-US" sz="6000" b="1" dirty="0">
              <a:effectLst>
                <a:outerShdw blurRad="38100" dist="38100" dir="2700000" algn="tl">
                  <a:schemeClr val="bg1"/>
                </a:outerShdw>
              </a:effectLst>
              <a:latin typeface="Century Schoolbook" panose="02040604050505020304" pitchFamily="18" charset="0"/>
            </a:endParaRPr>
          </a:p>
          <a:p>
            <a:pPr marL="0" indent="0">
              <a:buNone/>
            </a:pPr>
            <a:r>
              <a:rPr lang="en-US" sz="6000" b="1" i="1" dirty="0" smtClean="0">
                <a:effectLst>
                  <a:outerShdw blurRad="38100" dist="38100" dir="2700000" algn="tl">
                    <a:schemeClr val="bg1"/>
                  </a:outerShdw>
                </a:effectLst>
                <a:latin typeface="Century Schoolbook" panose="02040604050505020304" pitchFamily="18" charset="0"/>
              </a:rPr>
              <a:t>A </a:t>
            </a:r>
            <a:r>
              <a:rPr lang="en-US" sz="6000" b="1" i="1" dirty="0">
                <a:effectLst>
                  <a:outerShdw blurRad="38100" dist="38100" dir="2700000" algn="tl">
                    <a:schemeClr val="bg1"/>
                  </a:outerShdw>
                </a:effectLst>
                <a:latin typeface="Century Schoolbook" panose="02040604050505020304" pitchFamily="18" charset="0"/>
              </a:rPr>
              <a:t>woman who had had a hemorrhage for twelve </a:t>
            </a:r>
            <a:r>
              <a:rPr lang="en-US" sz="6000" b="1" i="1" dirty="0" smtClean="0">
                <a:effectLst>
                  <a:outerShdw blurRad="38100" dist="38100" dir="2700000" algn="tl">
                    <a:schemeClr val="bg1"/>
                  </a:outerShdw>
                </a:effectLst>
                <a:latin typeface="Century Schoolbook" panose="02040604050505020304" pitchFamily="18" charset="0"/>
              </a:rPr>
              <a:t>years, and </a:t>
            </a:r>
            <a:r>
              <a:rPr lang="en-US" sz="6000" b="1" i="1" dirty="0">
                <a:effectLst>
                  <a:outerShdw blurRad="38100" dist="38100" dir="2700000" algn="tl">
                    <a:schemeClr val="bg1"/>
                  </a:outerShdw>
                </a:effectLst>
                <a:latin typeface="Century Schoolbook" panose="02040604050505020304" pitchFamily="18" charset="0"/>
              </a:rPr>
              <a:t>had endured much at the hands of many physicians, and had spent all that she had and was not helped at all, but rather had grown worse</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133439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685802"/>
            <a:ext cx="13167360" cy="7467598"/>
          </a:xfrm>
        </p:spPr>
        <p:txBody>
          <a:bodyPr>
            <a:normAutofit/>
          </a:bodyPr>
          <a:lstStyle/>
          <a:p>
            <a:pPr marL="0" indent="0">
              <a:buNone/>
            </a:pPr>
            <a:r>
              <a:rPr lang="en-US" sz="6000" b="1" i="1" dirty="0" smtClean="0">
                <a:effectLst>
                  <a:outerShdw blurRad="38100" dist="38100" dir="2700000" algn="tl">
                    <a:schemeClr val="bg1"/>
                  </a:outerShdw>
                </a:effectLst>
                <a:latin typeface="Century Schoolbook" panose="02040604050505020304" pitchFamily="18" charset="0"/>
              </a:rPr>
              <a:t>after </a:t>
            </a:r>
            <a:r>
              <a:rPr lang="en-US" sz="6000" b="1" i="1" dirty="0">
                <a:effectLst>
                  <a:outerShdw blurRad="38100" dist="38100" dir="2700000" algn="tl">
                    <a:schemeClr val="bg1"/>
                  </a:outerShdw>
                </a:effectLst>
                <a:latin typeface="Century Schoolbook" panose="02040604050505020304" pitchFamily="18" charset="0"/>
              </a:rPr>
              <a:t>hearing about Jesus, she came up in the crowd behind Him and touched His </a:t>
            </a:r>
            <a:r>
              <a:rPr lang="en-US" sz="6000" b="1" i="1" dirty="0" smtClean="0">
                <a:effectLst>
                  <a:outerShdw blurRad="38100" dist="38100" dir="2700000" algn="tl">
                    <a:schemeClr val="bg1"/>
                  </a:outerShdw>
                </a:effectLst>
                <a:latin typeface="Century Schoolbook" panose="02040604050505020304" pitchFamily="18" charset="0"/>
              </a:rPr>
              <a:t>cloak. For </a:t>
            </a:r>
            <a:r>
              <a:rPr lang="en-US" sz="6000" b="1" i="1" dirty="0">
                <a:effectLst>
                  <a:outerShdw blurRad="38100" dist="38100" dir="2700000" algn="tl">
                    <a:schemeClr val="bg1"/>
                  </a:outerShdw>
                </a:effectLst>
                <a:latin typeface="Century Schoolbook" panose="02040604050505020304" pitchFamily="18" charset="0"/>
              </a:rPr>
              <a:t>she thought, “If I just touch His garments, I will get well</a:t>
            </a:r>
            <a:r>
              <a:rPr lang="en-US" sz="6000" b="1" i="1" dirty="0" smtClean="0">
                <a:effectLst>
                  <a:outerShdw blurRad="38100" dist="38100" dir="2700000" algn="tl">
                    <a:schemeClr val="bg1"/>
                  </a:outerShdw>
                </a:effectLst>
                <a:latin typeface="Century Schoolbook" panose="02040604050505020304" pitchFamily="18" charset="0"/>
              </a:rPr>
              <a:t>.”</a:t>
            </a:r>
            <a:endParaRPr lang="en-US" sz="6000" b="1" i="1" dirty="0">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1629152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29566"/>
            <a:ext cx="14630400" cy="1371600"/>
          </a:xfrm>
        </p:spPr>
        <p:txBody>
          <a:bodyPr>
            <a:normAutofit/>
          </a:bodyPr>
          <a:lstStyle/>
          <a:p>
            <a:r>
              <a:rPr lang="en-US" sz="6500" b="1" dirty="0" smtClean="0">
                <a:effectLst>
                  <a:outerShdw blurRad="38100" dist="38100" dir="2700000" algn="tl">
                    <a:schemeClr val="bg1"/>
                  </a:outerShdw>
                </a:effectLst>
                <a:latin typeface="Century Schoolbook" panose="02040604050505020304" pitchFamily="18" charset="0"/>
              </a:rPr>
              <a:t>Three People…</a:t>
            </a:r>
            <a:endParaRPr lang="en-US" sz="6500" b="1" dirty="0">
              <a:effectLst>
                <a:outerShdw blurRad="38100" dist="38100" dir="2700000" algn="tl">
                  <a:schemeClr val="bg1"/>
                </a:outerShdw>
              </a:effectLst>
              <a:latin typeface="Century Schoolbook" panose="02040604050505020304" pitchFamily="18" charset="0"/>
            </a:endParaRPr>
          </a:p>
        </p:txBody>
      </p:sp>
      <p:sp>
        <p:nvSpPr>
          <p:cNvPr id="5" name="Content Placeholder 4"/>
          <p:cNvSpPr>
            <a:spLocks noGrp="1"/>
          </p:cNvSpPr>
          <p:nvPr>
            <p:ph idx="1"/>
          </p:nvPr>
        </p:nvSpPr>
        <p:spPr>
          <a:xfrm>
            <a:off x="731520" y="1920240"/>
            <a:ext cx="13167360" cy="6309360"/>
          </a:xfrm>
        </p:spPr>
        <p:txBody>
          <a:bodyPr>
            <a:normAutofit/>
          </a:bodyPr>
          <a:lstStyle/>
          <a:p>
            <a:r>
              <a:rPr lang="en-US" sz="6000" b="1" i="1" dirty="0" smtClean="0">
                <a:effectLst>
                  <a:outerShdw blurRad="38100" dist="38100" dir="2700000" algn="tl">
                    <a:schemeClr val="bg1"/>
                  </a:outerShdw>
                </a:effectLst>
                <a:latin typeface="Century Schoolbook" panose="02040604050505020304" pitchFamily="18" charset="0"/>
              </a:rPr>
              <a:t>A social outcast</a:t>
            </a:r>
          </a:p>
          <a:p>
            <a:r>
              <a:rPr lang="en-US" sz="6000" b="1" i="1" dirty="0" smtClean="0">
                <a:effectLst>
                  <a:outerShdw blurRad="38100" dist="38100" dir="2700000" algn="tl">
                    <a:schemeClr val="bg1"/>
                  </a:outerShdw>
                </a:effectLst>
                <a:latin typeface="Century Schoolbook" panose="02040604050505020304" pitchFamily="18" charset="0"/>
              </a:rPr>
              <a:t>A </a:t>
            </a:r>
            <a:r>
              <a:rPr lang="en-US" sz="6000" b="1" i="1" dirty="0" smtClean="0">
                <a:effectLst>
                  <a:outerShdw blurRad="38100" dist="38100" dir="2700000" algn="tl">
                    <a:schemeClr val="bg1"/>
                  </a:outerShdw>
                </a:effectLst>
                <a:latin typeface="Century Schoolbook" panose="02040604050505020304" pitchFamily="18" charset="0"/>
              </a:rPr>
              <a:t>nameless, faceless woman</a:t>
            </a:r>
            <a:endParaRPr lang="en-US" sz="6000" b="1" i="1" dirty="0" smtClean="0">
              <a:effectLst>
                <a:outerShdw blurRad="38100" dist="38100" dir="2700000" algn="tl">
                  <a:schemeClr val="bg1"/>
                </a:outerShdw>
              </a:effectLst>
              <a:latin typeface="Century Schoolbook" panose="02040604050505020304" pitchFamily="18" charset="0"/>
            </a:endParaRPr>
          </a:p>
          <a:p>
            <a:r>
              <a:rPr lang="en-US" sz="6000" b="1" i="1" dirty="0" smtClean="0">
                <a:effectLst>
                  <a:outerShdw blurRad="38100" dist="38100" dir="2700000" algn="tl">
                    <a:schemeClr val="bg1"/>
                  </a:outerShdw>
                </a:effectLst>
                <a:latin typeface="Century Schoolbook" panose="02040604050505020304" pitchFamily="18" charset="0"/>
              </a:rPr>
              <a:t>A community leader</a:t>
            </a:r>
          </a:p>
        </p:txBody>
      </p:sp>
    </p:spTree>
    <p:extLst>
      <p:ext uri="{BB962C8B-B14F-4D97-AF65-F5344CB8AC3E}">
        <p14:creationId xmlns:p14="http://schemas.microsoft.com/office/powerpoint/2010/main" val="1239432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 calcmode="lin" valueType="num">
                                      <p:cBhvr>
                                        <p:cTn id="2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46335</TotalTime>
  <Words>436</Words>
  <Application>Microsoft Office PowerPoint</Application>
  <PresentationFormat>Custom</PresentationFormat>
  <Paragraphs>48</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Three People…</vt:lpstr>
      <vt:lpstr>A reminder of context</vt:lpstr>
      <vt:lpstr>Beyond Any Human Help</vt:lpstr>
      <vt:lpstr>Beyond Any Hope</vt:lpstr>
      <vt:lpstr>Jesus Rescues and Restores</vt:lpstr>
      <vt:lpstr>Jesus Rescues and Restores</vt:lpstr>
      <vt:lpstr>Time Has No Hold on Jesus</vt:lpstr>
      <vt:lpstr>PowerPoint Presentation</vt:lpstr>
      <vt:lpstr>Don’t miss the MARK</vt:lpstr>
      <vt:lpstr>Don’t miss the MARK</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385</cp:revision>
  <cp:lastPrinted>2016-07-08T18:58:10Z</cp:lastPrinted>
  <dcterms:created xsi:type="dcterms:W3CDTF">2014-03-05T15:13:39Z</dcterms:created>
  <dcterms:modified xsi:type="dcterms:W3CDTF">2016-07-24T15:08:33Z</dcterms:modified>
</cp:coreProperties>
</file>