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392" r:id="rId3"/>
    <p:sldId id="393" r:id="rId4"/>
    <p:sldId id="394" r:id="rId5"/>
    <p:sldId id="395" r:id="rId6"/>
    <p:sldId id="396" r:id="rId7"/>
    <p:sldId id="406" r:id="rId8"/>
    <p:sldId id="407" r:id="rId9"/>
    <p:sldId id="366" r:id="rId10"/>
    <p:sldId id="410" r:id="rId11"/>
    <p:sldId id="409" r:id="rId12"/>
    <p:sldId id="411" r:id="rId13"/>
    <p:sldId id="412" r:id="rId14"/>
    <p:sldId id="414" r:id="rId15"/>
    <p:sldId id="413" r:id="rId16"/>
  </p:sldIdLst>
  <p:sldSz cx="14630400" cy="8229600"/>
  <p:notesSz cx="6858000" cy="9313863"/>
  <p:defaultTextStyle>
    <a:defPPr>
      <a:defRPr lang="en-US"/>
    </a:defPPr>
    <a:lvl1pPr marL="0" algn="l" defTabSz="1305942" rtl="0" eaLnBrk="1" latinLnBrk="0" hangingPunct="1">
      <a:defRPr sz="2600" kern="1200">
        <a:solidFill>
          <a:schemeClr val="tx1"/>
        </a:solidFill>
        <a:latin typeface="+mn-lt"/>
        <a:ea typeface="+mn-ea"/>
        <a:cs typeface="+mn-cs"/>
      </a:defRPr>
    </a:lvl1pPr>
    <a:lvl2pPr marL="652970" algn="l" defTabSz="1305942" rtl="0" eaLnBrk="1" latinLnBrk="0" hangingPunct="1">
      <a:defRPr sz="2600" kern="1200">
        <a:solidFill>
          <a:schemeClr val="tx1"/>
        </a:solidFill>
        <a:latin typeface="+mn-lt"/>
        <a:ea typeface="+mn-ea"/>
        <a:cs typeface="+mn-cs"/>
      </a:defRPr>
    </a:lvl2pPr>
    <a:lvl3pPr marL="1305942" algn="l" defTabSz="1305942" rtl="0" eaLnBrk="1" latinLnBrk="0" hangingPunct="1">
      <a:defRPr sz="2600" kern="1200">
        <a:solidFill>
          <a:schemeClr val="tx1"/>
        </a:solidFill>
        <a:latin typeface="+mn-lt"/>
        <a:ea typeface="+mn-ea"/>
        <a:cs typeface="+mn-cs"/>
      </a:defRPr>
    </a:lvl3pPr>
    <a:lvl4pPr marL="1958913" algn="l" defTabSz="1305942" rtl="0" eaLnBrk="1" latinLnBrk="0" hangingPunct="1">
      <a:defRPr sz="2600" kern="1200">
        <a:solidFill>
          <a:schemeClr val="tx1"/>
        </a:solidFill>
        <a:latin typeface="+mn-lt"/>
        <a:ea typeface="+mn-ea"/>
        <a:cs typeface="+mn-cs"/>
      </a:defRPr>
    </a:lvl4pPr>
    <a:lvl5pPr marL="2611884" algn="l" defTabSz="1305942" rtl="0" eaLnBrk="1" latinLnBrk="0" hangingPunct="1">
      <a:defRPr sz="2600" kern="1200">
        <a:solidFill>
          <a:schemeClr val="tx1"/>
        </a:solidFill>
        <a:latin typeface="+mn-lt"/>
        <a:ea typeface="+mn-ea"/>
        <a:cs typeface="+mn-cs"/>
      </a:defRPr>
    </a:lvl5pPr>
    <a:lvl6pPr marL="3264857" algn="l" defTabSz="1305942" rtl="0" eaLnBrk="1" latinLnBrk="0" hangingPunct="1">
      <a:defRPr sz="2600" kern="1200">
        <a:solidFill>
          <a:schemeClr val="tx1"/>
        </a:solidFill>
        <a:latin typeface="+mn-lt"/>
        <a:ea typeface="+mn-ea"/>
        <a:cs typeface="+mn-cs"/>
      </a:defRPr>
    </a:lvl6pPr>
    <a:lvl7pPr marL="3917827" algn="l" defTabSz="1305942" rtl="0" eaLnBrk="1" latinLnBrk="0" hangingPunct="1">
      <a:defRPr sz="2600" kern="1200">
        <a:solidFill>
          <a:schemeClr val="tx1"/>
        </a:solidFill>
        <a:latin typeface="+mn-lt"/>
        <a:ea typeface="+mn-ea"/>
        <a:cs typeface="+mn-cs"/>
      </a:defRPr>
    </a:lvl7pPr>
    <a:lvl8pPr marL="4570799" algn="l" defTabSz="1305942" rtl="0" eaLnBrk="1" latinLnBrk="0" hangingPunct="1">
      <a:defRPr sz="2600" kern="1200">
        <a:solidFill>
          <a:schemeClr val="tx1"/>
        </a:solidFill>
        <a:latin typeface="+mn-lt"/>
        <a:ea typeface="+mn-ea"/>
        <a:cs typeface="+mn-cs"/>
      </a:defRPr>
    </a:lvl8pPr>
    <a:lvl9pPr marL="5223770" algn="l" defTabSz="1305942" rtl="0" eaLnBrk="1" latinLnBrk="0" hangingPunct="1">
      <a:defRPr sz="2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96" autoAdjust="0"/>
    <p:restoredTop sz="94622" autoAdjust="0"/>
  </p:normalViewPr>
  <p:slideViewPr>
    <p:cSldViewPr>
      <p:cViewPr varScale="1">
        <p:scale>
          <a:sx n="89" d="100"/>
          <a:sy n="89" d="100"/>
        </p:scale>
        <p:origin x="-480" y="-102"/>
      </p:cViewPr>
      <p:guideLst>
        <p:guide orient="horz" pos="2592"/>
        <p:guide pos="460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65138"/>
          </a:xfrm>
          <a:prstGeom prst="rect">
            <a:avLst/>
          </a:prstGeom>
        </p:spPr>
        <p:txBody>
          <a:bodyPr vert="horz" lIns="91440" tIns="45720" rIns="91440" bIns="45720" rtlCol="0"/>
          <a:lstStyle>
            <a:lvl1pPr algn="r">
              <a:defRPr sz="1200"/>
            </a:lvl1pPr>
          </a:lstStyle>
          <a:p>
            <a:fld id="{48E7B8BA-8AFB-4632-A5BC-BE4AAB3ADCA3}" type="datetimeFigureOut">
              <a:rPr lang="en-US" smtClean="0"/>
              <a:t>8/7/2016</a:t>
            </a:fld>
            <a:endParaRPr lang="en-US"/>
          </a:p>
        </p:txBody>
      </p:sp>
      <p:sp>
        <p:nvSpPr>
          <p:cNvPr id="4" name="Slide Image Placeholder 3"/>
          <p:cNvSpPr>
            <a:spLocks noGrp="1" noRot="1" noChangeAspect="1"/>
          </p:cNvSpPr>
          <p:nvPr>
            <p:ph type="sldImg" idx="2"/>
          </p:nvPr>
        </p:nvSpPr>
        <p:spPr>
          <a:xfrm>
            <a:off x="325438" y="698500"/>
            <a:ext cx="6207125"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4364"/>
            <a:ext cx="5486400" cy="41910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7139"/>
            <a:ext cx="2971800" cy="4651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7139"/>
            <a:ext cx="2971800" cy="465137"/>
          </a:xfrm>
          <a:prstGeom prst="rect">
            <a:avLst/>
          </a:prstGeom>
        </p:spPr>
        <p:txBody>
          <a:bodyPr vert="horz" lIns="91440" tIns="45720" rIns="91440" bIns="45720" rtlCol="0" anchor="b"/>
          <a:lstStyle>
            <a:lvl1pPr algn="r">
              <a:defRPr sz="1200"/>
            </a:lvl1pPr>
          </a:lstStyle>
          <a:p>
            <a:fld id="{5DB3560E-2BBE-45B2-AE42-697BA5F5AA0C}" type="slidenum">
              <a:rPr lang="en-US" smtClean="0"/>
              <a:t>‹#›</a:t>
            </a:fld>
            <a:endParaRPr lang="en-US"/>
          </a:p>
        </p:txBody>
      </p:sp>
    </p:spTree>
    <p:extLst>
      <p:ext uri="{BB962C8B-B14F-4D97-AF65-F5344CB8AC3E}">
        <p14:creationId xmlns:p14="http://schemas.microsoft.com/office/powerpoint/2010/main" val="1142645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1" y="4663440"/>
            <a:ext cx="10241280" cy="2103120"/>
          </a:xfrm>
        </p:spPr>
        <p:txBody>
          <a:bodyPr/>
          <a:lstStyle>
            <a:lvl1pPr marL="0" indent="0" algn="ctr">
              <a:buNone/>
              <a:defRPr>
                <a:solidFill>
                  <a:schemeClr val="tx1">
                    <a:tint val="75000"/>
                  </a:schemeClr>
                </a:solidFill>
              </a:defRPr>
            </a:lvl1pPr>
            <a:lvl2pPr marL="652970" indent="0" algn="ctr">
              <a:buNone/>
              <a:defRPr>
                <a:solidFill>
                  <a:schemeClr val="tx1">
                    <a:tint val="75000"/>
                  </a:schemeClr>
                </a:solidFill>
              </a:defRPr>
            </a:lvl2pPr>
            <a:lvl3pPr marL="1305942" indent="0" algn="ctr">
              <a:buNone/>
              <a:defRPr>
                <a:solidFill>
                  <a:schemeClr val="tx1">
                    <a:tint val="75000"/>
                  </a:schemeClr>
                </a:solidFill>
              </a:defRPr>
            </a:lvl3pPr>
            <a:lvl4pPr marL="1958913" indent="0" algn="ctr">
              <a:buNone/>
              <a:defRPr>
                <a:solidFill>
                  <a:schemeClr val="tx1">
                    <a:tint val="75000"/>
                  </a:schemeClr>
                </a:solidFill>
              </a:defRPr>
            </a:lvl4pPr>
            <a:lvl5pPr marL="2611884" indent="0" algn="ctr">
              <a:buNone/>
              <a:defRPr>
                <a:solidFill>
                  <a:schemeClr val="tx1">
                    <a:tint val="75000"/>
                  </a:schemeClr>
                </a:solidFill>
              </a:defRPr>
            </a:lvl5pPr>
            <a:lvl6pPr marL="3264857" indent="0" algn="ctr">
              <a:buNone/>
              <a:defRPr>
                <a:solidFill>
                  <a:schemeClr val="tx1">
                    <a:tint val="75000"/>
                  </a:schemeClr>
                </a:solidFill>
              </a:defRPr>
            </a:lvl6pPr>
            <a:lvl7pPr marL="3917827" indent="0" algn="ctr">
              <a:buNone/>
              <a:defRPr>
                <a:solidFill>
                  <a:schemeClr val="tx1">
                    <a:tint val="75000"/>
                  </a:schemeClr>
                </a:solidFill>
              </a:defRPr>
            </a:lvl7pPr>
            <a:lvl8pPr marL="4570799" indent="0" algn="ctr">
              <a:buNone/>
              <a:defRPr>
                <a:solidFill>
                  <a:schemeClr val="tx1">
                    <a:tint val="75000"/>
                  </a:schemeClr>
                </a:solidFill>
              </a:defRPr>
            </a:lvl8pPr>
            <a:lvl9pPr marL="522377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4FA700-B046-472D-ABA4-125BB5010B49}" type="datetimeFigureOut">
              <a:rPr lang="en-US" smtClean="0"/>
              <a:t>8/7/2016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BE313E-4DDC-418A-AAAD-8C9E48C1FB28}" type="slidenum">
              <a:rPr lang="en-US" smtClean="0"/>
              <a:t>‹#›</a:t>
            </a:fld>
            <a:endParaRPr lang="en-US"/>
          </a:p>
        </p:txBody>
      </p:sp>
    </p:spTree>
    <p:extLst>
      <p:ext uri="{BB962C8B-B14F-4D97-AF65-F5344CB8AC3E}">
        <p14:creationId xmlns:p14="http://schemas.microsoft.com/office/powerpoint/2010/main" val="1285340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4FA700-B046-472D-ABA4-125BB5010B49}" type="datetimeFigureOut">
              <a:rPr lang="en-US" smtClean="0"/>
              <a:t>8/7/2016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BE313E-4DDC-418A-AAAD-8C9E48C1FB28}" type="slidenum">
              <a:rPr lang="en-US" smtClean="0"/>
              <a:t>‹#›</a:t>
            </a:fld>
            <a:endParaRPr lang="en-US"/>
          </a:p>
        </p:txBody>
      </p:sp>
    </p:spTree>
    <p:extLst>
      <p:ext uri="{BB962C8B-B14F-4D97-AF65-F5344CB8AC3E}">
        <p14:creationId xmlns:p14="http://schemas.microsoft.com/office/powerpoint/2010/main" val="949514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6972282" y="396240"/>
            <a:ext cx="5265421" cy="842581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70945" y="396240"/>
            <a:ext cx="15557499" cy="842581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4FA700-B046-472D-ABA4-125BB5010B49}" type="datetimeFigureOut">
              <a:rPr lang="en-US" smtClean="0"/>
              <a:t>8/7/2016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BE313E-4DDC-418A-AAAD-8C9E48C1FB28}" type="slidenum">
              <a:rPr lang="en-US" smtClean="0"/>
              <a:t>‹#›</a:t>
            </a:fld>
            <a:endParaRPr lang="en-US"/>
          </a:p>
        </p:txBody>
      </p:sp>
    </p:spTree>
    <p:extLst>
      <p:ext uri="{BB962C8B-B14F-4D97-AF65-F5344CB8AC3E}">
        <p14:creationId xmlns:p14="http://schemas.microsoft.com/office/powerpoint/2010/main" val="1065622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4FA700-B046-472D-ABA4-125BB5010B49}" type="datetimeFigureOut">
              <a:rPr lang="en-US" smtClean="0"/>
              <a:t>8/7/2016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BE313E-4DDC-418A-AAAD-8C9E48C1FB28}" type="slidenum">
              <a:rPr lang="en-US" smtClean="0"/>
              <a:t>‹#›</a:t>
            </a:fld>
            <a:endParaRPr lang="en-US"/>
          </a:p>
        </p:txBody>
      </p:sp>
    </p:spTree>
    <p:extLst>
      <p:ext uri="{BB962C8B-B14F-4D97-AF65-F5344CB8AC3E}">
        <p14:creationId xmlns:p14="http://schemas.microsoft.com/office/powerpoint/2010/main" val="1093948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2970" indent="0">
              <a:buNone/>
              <a:defRPr sz="2600">
                <a:solidFill>
                  <a:schemeClr val="tx1">
                    <a:tint val="75000"/>
                  </a:schemeClr>
                </a:solidFill>
              </a:defRPr>
            </a:lvl2pPr>
            <a:lvl3pPr marL="1305942" indent="0">
              <a:buNone/>
              <a:defRPr sz="2300">
                <a:solidFill>
                  <a:schemeClr val="tx1">
                    <a:tint val="75000"/>
                  </a:schemeClr>
                </a:solidFill>
              </a:defRPr>
            </a:lvl3pPr>
            <a:lvl4pPr marL="1958913" indent="0">
              <a:buNone/>
              <a:defRPr sz="2000">
                <a:solidFill>
                  <a:schemeClr val="tx1">
                    <a:tint val="75000"/>
                  </a:schemeClr>
                </a:solidFill>
              </a:defRPr>
            </a:lvl4pPr>
            <a:lvl5pPr marL="2611884" indent="0">
              <a:buNone/>
              <a:defRPr sz="2000">
                <a:solidFill>
                  <a:schemeClr val="tx1">
                    <a:tint val="75000"/>
                  </a:schemeClr>
                </a:solidFill>
              </a:defRPr>
            </a:lvl5pPr>
            <a:lvl6pPr marL="3264857" indent="0">
              <a:buNone/>
              <a:defRPr sz="2000">
                <a:solidFill>
                  <a:schemeClr val="tx1">
                    <a:tint val="75000"/>
                  </a:schemeClr>
                </a:solidFill>
              </a:defRPr>
            </a:lvl6pPr>
            <a:lvl7pPr marL="3917827" indent="0">
              <a:buNone/>
              <a:defRPr sz="2000">
                <a:solidFill>
                  <a:schemeClr val="tx1">
                    <a:tint val="75000"/>
                  </a:schemeClr>
                </a:solidFill>
              </a:defRPr>
            </a:lvl7pPr>
            <a:lvl8pPr marL="4570799" indent="0">
              <a:buNone/>
              <a:defRPr sz="2000">
                <a:solidFill>
                  <a:schemeClr val="tx1">
                    <a:tint val="75000"/>
                  </a:schemeClr>
                </a:solidFill>
              </a:defRPr>
            </a:lvl8pPr>
            <a:lvl9pPr marL="5223770"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4FA700-B046-472D-ABA4-125BB5010B49}" type="datetimeFigureOut">
              <a:rPr lang="en-US" smtClean="0"/>
              <a:t>8/7/2016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BE313E-4DDC-418A-AAAD-8C9E48C1FB28}" type="slidenum">
              <a:rPr lang="en-US" smtClean="0"/>
              <a:t>‹#›</a:t>
            </a:fld>
            <a:endParaRPr lang="en-US"/>
          </a:p>
        </p:txBody>
      </p:sp>
    </p:spTree>
    <p:extLst>
      <p:ext uri="{BB962C8B-B14F-4D97-AF65-F5344CB8AC3E}">
        <p14:creationId xmlns:p14="http://schemas.microsoft.com/office/powerpoint/2010/main" val="2898564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70944" y="2305050"/>
            <a:ext cx="10411458" cy="651700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826243" y="2305050"/>
            <a:ext cx="10411461" cy="651700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D4FA700-B046-472D-ABA4-125BB5010B49}" type="datetimeFigureOut">
              <a:rPr lang="en-US" smtClean="0"/>
              <a:t>8/7/2016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BE313E-4DDC-418A-AAAD-8C9E48C1FB28}" type="slidenum">
              <a:rPr lang="en-US" smtClean="0"/>
              <a:t>‹#›</a:t>
            </a:fld>
            <a:endParaRPr lang="en-US"/>
          </a:p>
        </p:txBody>
      </p:sp>
    </p:spTree>
    <p:extLst>
      <p:ext uri="{BB962C8B-B14F-4D97-AF65-F5344CB8AC3E}">
        <p14:creationId xmlns:p14="http://schemas.microsoft.com/office/powerpoint/2010/main" val="3989289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2" y="1842136"/>
            <a:ext cx="6464301" cy="767714"/>
          </a:xfrm>
        </p:spPr>
        <p:txBody>
          <a:bodyPr anchor="b"/>
          <a:lstStyle>
            <a:lvl1pPr marL="0" indent="0">
              <a:buNone/>
              <a:defRPr sz="3400" b="1"/>
            </a:lvl1pPr>
            <a:lvl2pPr marL="652970" indent="0">
              <a:buNone/>
              <a:defRPr sz="2900" b="1"/>
            </a:lvl2pPr>
            <a:lvl3pPr marL="1305942" indent="0">
              <a:buNone/>
              <a:defRPr sz="2600" b="1"/>
            </a:lvl3pPr>
            <a:lvl4pPr marL="1958913" indent="0">
              <a:buNone/>
              <a:defRPr sz="2300" b="1"/>
            </a:lvl4pPr>
            <a:lvl5pPr marL="2611884" indent="0">
              <a:buNone/>
              <a:defRPr sz="2300" b="1"/>
            </a:lvl5pPr>
            <a:lvl6pPr marL="3264857" indent="0">
              <a:buNone/>
              <a:defRPr sz="2300" b="1"/>
            </a:lvl6pPr>
            <a:lvl7pPr marL="3917827" indent="0">
              <a:buNone/>
              <a:defRPr sz="2300" b="1"/>
            </a:lvl7pPr>
            <a:lvl8pPr marL="4570799" indent="0">
              <a:buNone/>
              <a:defRPr sz="2300" b="1"/>
            </a:lvl8pPr>
            <a:lvl9pPr marL="5223770"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2" y="2609850"/>
            <a:ext cx="6464301" cy="4741545"/>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2" y="1842136"/>
            <a:ext cx="6466841" cy="767714"/>
          </a:xfrm>
        </p:spPr>
        <p:txBody>
          <a:bodyPr anchor="b"/>
          <a:lstStyle>
            <a:lvl1pPr marL="0" indent="0">
              <a:buNone/>
              <a:defRPr sz="3400" b="1"/>
            </a:lvl1pPr>
            <a:lvl2pPr marL="652970" indent="0">
              <a:buNone/>
              <a:defRPr sz="2900" b="1"/>
            </a:lvl2pPr>
            <a:lvl3pPr marL="1305942" indent="0">
              <a:buNone/>
              <a:defRPr sz="2600" b="1"/>
            </a:lvl3pPr>
            <a:lvl4pPr marL="1958913" indent="0">
              <a:buNone/>
              <a:defRPr sz="2300" b="1"/>
            </a:lvl4pPr>
            <a:lvl5pPr marL="2611884" indent="0">
              <a:buNone/>
              <a:defRPr sz="2300" b="1"/>
            </a:lvl5pPr>
            <a:lvl6pPr marL="3264857" indent="0">
              <a:buNone/>
              <a:defRPr sz="2300" b="1"/>
            </a:lvl6pPr>
            <a:lvl7pPr marL="3917827" indent="0">
              <a:buNone/>
              <a:defRPr sz="2300" b="1"/>
            </a:lvl7pPr>
            <a:lvl8pPr marL="4570799" indent="0">
              <a:buNone/>
              <a:defRPr sz="2300" b="1"/>
            </a:lvl8pPr>
            <a:lvl9pPr marL="5223770"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2" y="2609850"/>
            <a:ext cx="6466841" cy="4741545"/>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4FA700-B046-472D-ABA4-125BB5010B49}" type="datetimeFigureOut">
              <a:rPr lang="en-US" smtClean="0"/>
              <a:t>8/7/2016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BE313E-4DDC-418A-AAAD-8C9E48C1FB28}" type="slidenum">
              <a:rPr lang="en-US" smtClean="0"/>
              <a:t>‹#›</a:t>
            </a:fld>
            <a:endParaRPr lang="en-US"/>
          </a:p>
        </p:txBody>
      </p:sp>
    </p:spTree>
    <p:extLst>
      <p:ext uri="{BB962C8B-B14F-4D97-AF65-F5344CB8AC3E}">
        <p14:creationId xmlns:p14="http://schemas.microsoft.com/office/powerpoint/2010/main" val="2280425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4FA700-B046-472D-ABA4-125BB5010B49}" type="datetimeFigureOut">
              <a:rPr lang="en-US" smtClean="0"/>
              <a:t>8/7/2016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BE313E-4DDC-418A-AAAD-8C9E48C1FB28}" type="slidenum">
              <a:rPr lang="en-US" smtClean="0"/>
              <a:t>‹#›</a:t>
            </a:fld>
            <a:endParaRPr lang="en-US"/>
          </a:p>
        </p:txBody>
      </p:sp>
    </p:spTree>
    <p:extLst>
      <p:ext uri="{BB962C8B-B14F-4D97-AF65-F5344CB8AC3E}">
        <p14:creationId xmlns:p14="http://schemas.microsoft.com/office/powerpoint/2010/main" val="2190973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4FA700-B046-472D-ABA4-125BB5010B49}" type="datetimeFigureOut">
              <a:rPr lang="en-US" smtClean="0"/>
              <a:t>8/7/2016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BE313E-4DDC-418A-AAAD-8C9E48C1FB28}" type="slidenum">
              <a:rPr lang="en-US" smtClean="0"/>
              <a:t>‹#›</a:t>
            </a:fld>
            <a:endParaRPr lang="en-US"/>
          </a:p>
        </p:txBody>
      </p:sp>
    </p:spTree>
    <p:extLst>
      <p:ext uri="{BB962C8B-B14F-4D97-AF65-F5344CB8AC3E}">
        <p14:creationId xmlns:p14="http://schemas.microsoft.com/office/powerpoint/2010/main" val="1674219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2" y="327660"/>
            <a:ext cx="4813300"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2" y="1722120"/>
            <a:ext cx="4813300" cy="5629276"/>
          </a:xfrm>
        </p:spPr>
        <p:txBody>
          <a:bodyPr/>
          <a:lstStyle>
            <a:lvl1pPr marL="0" indent="0">
              <a:buNone/>
              <a:defRPr sz="2000"/>
            </a:lvl1pPr>
            <a:lvl2pPr marL="652970" indent="0">
              <a:buNone/>
              <a:defRPr sz="1800"/>
            </a:lvl2pPr>
            <a:lvl3pPr marL="1305942" indent="0">
              <a:buNone/>
              <a:defRPr sz="1400"/>
            </a:lvl3pPr>
            <a:lvl4pPr marL="1958913" indent="0">
              <a:buNone/>
              <a:defRPr sz="1300"/>
            </a:lvl4pPr>
            <a:lvl5pPr marL="2611884" indent="0">
              <a:buNone/>
              <a:defRPr sz="1300"/>
            </a:lvl5pPr>
            <a:lvl6pPr marL="3264857" indent="0">
              <a:buNone/>
              <a:defRPr sz="1300"/>
            </a:lvl6pPr>
            <a:lvl7pPr marL="3917827" indent="0">
              <a:buNone/>
              <a:defRPr sz="1300"/>
            </a:lvl7pPr>
            <a:lvl8pPr marL="4570799" indent="0">
              <a:buNone/>
              <a:defRPr sz="1300"/>
            </a:lvl8pPr>
            <a:lvl9pPr marL="5223770"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4FA700-B046-472D-ABA4-125BB5010B49}" type="datetimeFigureOut">
              <a:rPr lang="en-US" smtClean="0"/>
              <a:t>8/7/2016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BE313E-4DDC-418A-AAAD-8C9E48C1FB28}" type="slidenum">
              <a:rPr lang="en-US" smtClean="0"/>
              <a:t>‹#›</a:t>
            </a:fld>
            <a:endParaRPr lang="en-US"/>
          </a:p>
        </p:txBody>
      </p:sp>
    </p:spTree>
    <p:extLst>
      <p:ext uri="{BB962C8B-B14F-4D97-AF65-F5344CB8AC3E}">
        <p14:creationId xmlns:p14="http://schemas.microsoft.com/office/powerpoint/2010/main" val="2268632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3"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3" y="735330"/>
            <a:ext cx="8778240" cy="4937760"/>
          </a:xfrm>
        </p:spPr>
        <p:txBody>
          <a:bodyPr/>
          <a:lstStyle>
            <a:lvl1pPr marL="0" indent="0">
              <a:buNone/>
              <a:defRPr sz="4600"/>
            </a:lvl1pPr>
            <a:lvl2pPr marL="652970" indent="0">
              <a:buNone/>
              <a:defRPr sz="4000"/>
            </a:lvl2pPr>
            <a:lvl3pPr marL="1305942" indent="0">
              <a:buNone/>
              <a:defRPr sz="3400"/>
            </a:lvl3pPr>
            <a:lvl4pPr marL="1958913" indent="0">
              <a:buNone/>
              <a:defRPr sz="2900"/>
            </a:lvl4pPr>
            <a:lvl5pPr marL="2611884" indent="0">
              <a:buNone/>
              <a:defRPr sz="2900"/>
            </a:lvl5pPr>
            <a:lvl6pPr marL="3264857" indent="0">
              <a:buNone/>
              <a:defRPr sz="2900"/>
            </a:lvl6pPr>
            <a:lvl7pPr marL="3917827" indent="0">
              <a:buNone/>
              <a:defRPr sz="2900"/>
            </a:lvl7pPr>
            <a:lvl8pPr marL="4570799" indent="0">
              <a:buNone/>
              <a:defRPr sz="2900"/>
            </a:lvl8pPr>
            <a:lvl9pPr marL="5223770" indent="0">
              <a:buNone/>
              <a:defRPr sz="2900"/>
            </a:lvl9pPr>
          </a:lstStyle>
          <a:p>
            <a:endParaRPr lang="en-US"/>
          </a:p>
        </p:txBody>
      </p:sp>
      <p:sp>
        <p:nvSpPr>
          <p:cNvPr id="4" name="Text Placeholder 3"/>
          <p:cNvSpPr>
            <a:spLocks noGrp="1"/>
          </p:cNvSpPr>
          <p:nvPr>
            <p:ph type="body" sz="half" idx="2"/>
          </p:nvPr>
        </p:nvSpPr>
        <p:spPr>
          <a:xfrm>
            <a:off x="2867663" y="6440808"/>
            <a:ext cx="8778240" cy="965834"/>
          </a:xfrm>
        </p:spPr>
        <p:txBody>
          <a:bodyPr/>
          <a:lstStyle>
            <a:lvl1pPr marL="0" indent="0">
              <a:buNone/>
              <a:defRPr sz="2000"/>
            </a:lvl1pPr>
            <a:lvl2pPr marL="652970" indent="0">
              <a:buNone/>
              <a:defRPr sz="1800"/>
            </a:lvl2pPr>
            <a:lvl3pPr marL="1305942" indent="0">
              <a:buNone/>
              <a:defRPr sz="1400"/>
            </a:lvl3pPr>
            <a:lvl4pPr marL="1958913" indent="0">
              <a:buNone/>
              <a:defRPr sz="1300"/>
            </a:lvl4pPr>
            <a:lvl5pPr marL="2611884" indent="0">
              <a:buNone/>
              <a:defRPr sz="1300"/>
            </a:lvl5pPr>
            <a:lvl6pPr marL="3264857" indent="0">
              <a:buNone/>
              <a:defRPr sz="1300"/>
            </a:lvl6pPr>
            <a:lvl7pPr marL="3917827" indent="0">
              <a:buNone/>
              <a:defRPr sz="1300"/>
            </a:lvl7pPr>
            <a:lvl8pPr marL="4570799" indent="0">
              <a:buNone/>
              <a:defRPr sz="1300"/>
            </a:lvl8pPr>
            <a:lvl9pPr marL="5223770"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4FA700-B046-472D-ABA4-125BB5010B49}" type="datetimeFigureOut">
              <a:rPr lang="en-US" smtClean="0"/>
              <a:t>8/7/2016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BE313E-4DDC-418A-AAAD-8C9E48C1FB28}" type="slidenum">
              <a:rPr lang="en-US" smtClean="0"/>
              <a:t>‹#›</a:t>
            </a:fld>
            <a:endParaRPr lang="en-US"/>
          </a:p>
        </p:txBody>
      </p:sp>
    </p:spTree>
    <p:extLst>
      <p:ext uri="{BB962C8B-B14F-4D97-AF65-F5344CB8AC3E}">
        <p14:creationId xmlns:p14="http://schemas.microsoft.com/office/powerpoint/2010/main" val="859827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594" tIns="65297" rIns="130594" bIns="65297"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40"/>
            <a:ext cx="13167360" cy="5431156"/>
          </a:xfrm>
          <a:prstGeom prst="rect">
            <a:avLst/>
          </a:prstGeom>
        </p:spPr>
        <p:txBody>
          <a:bodyPr vert="horz" lIns="130594" tIns="65297" rIns="130594" bIns="6529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1"/>
            <a:ext cx="3413760" cy="438150"/>
          </a:xfrm>
          <a:prstGeom prst="rect">
            <a:avLst/>
          </a:prstGeom>
        </p:spPr>
        <p:txBody>
          <a:bodyPr vert="horz" lIns="130594" tIns="65297" rIns="130594" bIns="65297" rtlCol="0" anchor="ctr"/>
          <a:lstStyle>
            <a:lvl1pPr algn="l">
              <a:defRPr sz="1800">
                <a:solidFill>
                  <a:schemeClr val="tx1">
                    <a:tint val="75000"/>
                  </a:schemeClr>
                </a:solidFill>
              </a:defRPr>
            </a:lvl1pPr>
          </a:lstStyle>
          <a:p>
            <a:fld id="{CD4FA700-B046-472D-ABA4-125BB5010B49}" type="datetimeFigureOut">
              <a:rPr lang="en-US" smtClean="0"/>
              <a:t>8/7/2016</a:t>
            </a:fld>
            <a:endParaRPr lang="en-US"/>
          </a:p>
        </p:txBody>
      </p:sp>
      <p:sp>
        <p:nvSpPr>
          <p:cNvPr id="5" name="Footer Placeholder 4"/>
          <p:cNvSpPr>
            <a:spLocks noGrp="1"/>
          </p:cNvSpPr>
          <p:nvPr>
            <p:ph type="ftr" sz="quarter" idx="3"/>
          </p:nvPr>
        </p:nvSpPr>
        <p:spPr>
          <a:xfrm>
            <a:off x="4998721" y="7627621"/>
            <a:ext cx="4632960" cy="438150"/>
          </a:xfrm>
          <a:prstGeom prst="rect">
            <a:avLst/>
          </a:prstGeom>
        </p:spPr>
        <p:txBody>
          <a:bodyPr vert="horz" lIns="130594" tIns="65297" rIns="130594" bIns="65297" rtlCol="0" anchor="ctr"/>
          <a:lstStyle>
            <a:lvl1pPr algn="ctr">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0594" tIns="65297" rIns="130594" bIns="65297" rtlCol="0" anchor="ctr"/>
          <a:lstStyle>
            <a:lvl1pPr algn="r">
              <a:defRPr sz="1800">
                <a:solidFill>
                  <a:schemeClr val="tx1">
                    <a:tint val="75000"/>
                  </a:schemeClr>
                </a:solidFill>
              </a:defRPr>
            </a:lvl1pPr>
          </a:lstStyle>
          <a:p>
            <a:fld id="{65BE313E-4DDC-418A-AAAD-8C9E48C1FB28}" type="slidenum">
              <a:rPr lang="en-US" smtClean="0"/>
              <a:t>‹#›</a:t>
            </a:fld>
            <a:endParaRPr lang="en-US"/>
          </a:p>
        </p:txBody>
      </p:sp>
    </p:spTree>
    <p:extLst>
      <p:ext uri="{BB962C8B-B14F-4D97-AF65-F5344CB8AC3E}">
        <p14:creationId xmlns:p14="http://schemas.microsoft.com/office/powerpoint/2010/main" val="9392449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305942" rtl="0" eaLnBrk="1" latinLnBrk="0" hangingPunct="1">
        <a:spcBef>
          <a:spcPct val="0"/>
        </a:spcBef>
        <a:buNone/>
        <a:defRPr sz="6300" kern="1200">
          <a:solidFill>
            <a:schemeClr val="tx1"/>
          </a:solidFill>
          <a:latin typeface="+mj-lt"/>
          <a:ea typeface="+mj-ea"/>
          <a:cs typeface="+mj-cs"/>
        </a:defRPr>
      </a:lvl1pPr>
    </p:titleStyle>
    <p:bodyStyle>
      <a:lvl1pPr marL="489729" indent="-489729" algn="l" defTabSz="1305942"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61078" indent="-408106" algn="l" defTabSz="1305942"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32428" indent="-326485" algn="l" defTabSz="1305942"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85399" indent="-326485" algn="l" defTabSz="130594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4pPr>
      <a:lvl5pPr marL="2938372" indent="-326485" algn="l" defTabSz="130594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5pPr>
      <a:lvl6pPr marL="3591342" indent="-326485" algn="l" defTabSz="130594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4312" indent="-326485" algn="l" defTabSz="130594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7285" indent="-326485" algn="l" defTabSz="130594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0255" indent="-326485" algn="l" defTabSz="130594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p:bodyStyle>
    <p:otherStyle>
      <a:defPPr>
        <a:defRPr lang="en-US"/>
      </a:defPPr>
      <a:lvl1pPr marL="0" algn="l" defTabSz="1305942" rtl="0" eaLnBrk="1" latinLnBrk="0" hangingPunct="1">
        <a:defRPr sz="2600" kern="1200">
          <a:solidFill>
            <a:schemeClr val="tx1"/>
          </a:solidFill>
          <a:latin typeface="+mn-lt"/>
          <a:ea typeface="+mn-ea"/>
          <a:cs typeface="+mn-cs"/>
        </a:defRPr>
      </a:lvl1pPr>
      <a:lvl2pPr marL="652970" algn="l" defTabSz="1305942" rtl="0" eaLnBrk="1" latinLnBrk="0" hangingPunct="1">
        <a:defRPr sz="2600" kern="1200">
          <a:solidFill>
            <a:schemeClr val="tx1"/>
          </a:solidFill>
          <a:latin typeface="+mn-lt"/>
          <a:ea typeface="+mn-ea"/>
          <a:cs typeface="+mn-cs"/>
        </a:defRPr>
      </a:lvl2pPr>
      <a:lvl3pPr marL="1305942" algn="l" defTabSz="1305942" rtl="0" eaLnBrk="1" latinLnBrk="0" hangingPunct="1">
        <a:defRPr sz="2600" kern="1200">
          <a:solidFill>
            <a:schemeClr val="tx1"/>
          </a:solidFill>
          <a:latin typeface="+mn-lt"/>
          <a:ea typeface="+mn-ea"/>
          <a:cs typeface="+mn-cs"/>
        </a:defRPr>
      </a:lvl3pPr>
      <a:lvl4pPr marL="1958913" algn="l" defTabSz="1305942" rtl="0" eaLnBrk="1" latinLnBrk="0" hangingPunct="1">
        <a:defRPr sz="2600" kern="1200">
          <a:solidFill>
            <a:schemeClr val="tx1"/>
          </a:solidFill>
          <a:latin typeface="+mn-lt"/>
          <a:ea typeface="+mn-ea"/>
          <a:cs typeface="+mn-cs"/>
        </a:defRPr>
      </a:lvl4pPr>
      <a:lvl5pPr marL="2611884" algn="l" defTabSz="1305942" rtl="0" eaLnBrk="1" latinLnBrk="0" hangingPunct="1">
        <a:defRPr sz="2600" kern="1200">
          <a:solidFill>
            <a:schemeClr val="tx1"/>
          </a:solidFill>
          <a:latin typeface="+mn-lt"/>
          <a:ea typeface="+mn-ea"/>
          <a:cs typeface="+mn-cs"/>
        </a:defRPr>
      </a:lvl5pPr>
      <a:lvl6pPr marL="3264857" algn="l" defTabSz="1305942" rtl="0" eaLnBrk="1" latinLnBrk="0" hangingPunct="1">
        <a:defRPr sz="2600" kern="1200">
          <a:solidFill>
            <a:schemeClr val="tx1"/>
          </a:solidFill>
          <a:latin typeface="+mn-lt"/>
          <a:ea typeface="+mn-ea"/>
          <a:cs typeface="+mn-cs"/>
        </a:defRPr>
      </a:lvl6pPr>
      <a:lvl7pPr marL="3917827" algn="l" defTabSz="1305942" rtl="0" eaLnBrk="1" latinLnBrk="0" hangingPunct="1">
        <a:defRPr sz="2600" kern="1200">
          <a:solidFill>
            <a:schemeClr val="tx1"/>
          </a:solidFill>
          <a:latin typeface="+mn-lt"/>
          <a:ea typeface="+mn-ea"/>
          <a:cs typeface="+mn-cs"/>
        </a:defRPr>
      </a:lvl7pPr>
      <a:lvl8pPr marL="4570799" algn="l" defTabSz="1305942" rtl="0" eaLnBrk="1" latinLnBrk="0" hangingPunct="1">
        <a:defRPr sz="2600" kern="1200">
          <a:solidFill>
            <a:schemeClr val="tx1"/>
          </a:solidFill>
          <a:latin typeface="+mn-lt"/>
          <a:ea typeface="+mn-ea"/>
          <a:cs typeface="+mn-cs"/>
        </a:defRPr>
      </a:lvl8pPr>
      <a:lvl9pPr marL="5223770" algn="l" defTabSz="1305942"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2587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29566"/>
            <a:ext cx="14630400" cy="1371600"/>
          </a:xfrm>
        </p:spPr>
        <p:txBody>
          <a:bodyPr>
            <a:normAutofit/>
          </a:bodyPr>
          <a:lstStyle/>
          <a:p>
            <a:r>
              <a:rPr lang="en-US" sz="6500" b="1" dirty="0" smtClean="0">
                <a:effectLst>
                  <a:outerShdw blurRad="38100" dist="38100" dir="2700000" algn="tl">
                    <a:schemeClr val="bg1"/>
                  </a:outerShdw>
                </a:effectLst>
                <a:latin typeface="Century Schoolbook" panose="02040604050505020304" pitchFamily="18" charset="0"/>
              </a:rPr>
              <a:t>déjà vu?</a:t>
            </a:r>
            <a:endParaRPr lang="en-US" sz="6500" b="1" dirty="0">
              <a:effectLst>
                <a:outerShdw blurRad="38100" dist="38100" dir="2700000" algn="tl">
                  <a:schemeClr val="bg1"/>
                </a:outerShdw>
              </a:effectLst>
              <a:latin typeface="Century Schoolbook" panose="02040604050505020304" pitchFamily="18" charset="0"/>
            </a:endParaRPr>
          </a:p>
        </p:txBody>
      </p:sp>
      <p:sp>
        <p:nvSpPr>
          <p:cNvPr id="5" name="Content Placeholder 4"/>
          <p:cNvSpPr>
            <a:spLocks noGrp="1"/>
          </p:cNvSpPr>
          <p:nvPr>
            <p:ph idx="1"/>
          </p:nvPr>
        </p:nvSpPr>
        <p:spPr>
          <a:xfrm>
            <a:off x="731520" y="1920240"/>
            <a:ext cx="13167360" cy="6309360"/>
          </a:xfrm>
        </p:spPr>
        <p:txBody>
          <a:bodyPr>
            <a:normAutofit/>
          </a:bodyPr>
          <a:lstStyle/>
          <a:p>
            <a:r>
              <a:rPr lang="en-US" sz="6000" b="1" i="1" dirty="0" smtClean="0">
                <a:effectLst>
                  <a:outerShdw blurRad="38100" dist="38100" dir="2700000" algn="tl">
                    <a:schemeClr val="bg1"/>
                  </a:outerShdw>
                </a:effectLst>
                <a:latin typeface="Century Schoolbook" panose="02040604050505020304" pitchFamily="18" charset="0"/>
              </a:rPr>
              <a:t>A Thrilling Victory</a:t>
            </a:r>
          </a:p>
          <a:p>
            <a:r>
              <a:rPr lang="en-US" sz="6000" b="1" i="1" dirty="0" smtClean="0">
                <a:effectLst>
                  <a:outerShdw blurRad="38100" dist="38100" dir="2700000" algn="tl">
                    <a:schemeClr val="bg1"/>
                  </a:outerShdw>
                </a:effectLst>
                <a:latin typeface="Century Schoolbook" panose="02040604050505020304" pitchFamily="18" charset="0"/>
              </a:rPr>
              <a:t>Anticipation of Rest</a:t>
            </a:r>
            <a:endParaRPr lang="en-US" sz="6000" b="1" i="1" dirty="0" smtClean="0">
              <a:effectLst>
                <a:outerShdw blurRad="38100" dist="38100" dir="2700000" algn="tl">
                  <a:schemeClr val="bg1"/>
                </a:outerShdw>
              </a:effectLst>
              <a:latin typeface="Century Schoolbook" panose="02040604050505020304" pitchFamily="18" charset="0"/>
            </a:endParaRPr>
          </a:p>
          <a:p>
            <a:r>
              <a:rPr lang="en-US" sz="6000" b="1" i="1" dirty="0" smtClean="0">
                <a:effectLst>
                  <a:outerShdw blurRad="38100" dist="38100" dir="2700000" algn="tl">
                    <a:schemeClr val="bg1"/>
                  </a:outerShdw>
                </a:effectLst>
                <a:latin typeface="Century Schoolbook" panose="02040604050505020304" pitchFamily="18" charset="0"/>
              </a:rPr>
              <a:t>A Desolate Place</a:t>
            </a:r>
          </a:p>
          <a:p>
            <a:r>
              <a:rPr lang="en-US" sz="6000" b="1" i="1" dirty="0" smtClean="0">
                <a:effectLst>
                  <a:outerShdw blurRad="38100" dist="38100" dir="2700000" algn="tl">
                    <a:schemeClr val="bg1"/>
                  </a:outerShdw>
                </a:effectLst>
                <a:latin typeface="Century Schoolbook" panose="02040604050505020304" pitchFamily="18" charset="0"/>
              </a:rPr>
              <a:t>A Hungry Crowd</a:t>
            </a:r>
          </a:p>
          <a:p>
            <a:endParaRPr lang="en-US" sz="5400" b="1" i="1" dirty="0" smtClean="0">
              <a:effectLst>
                <a:outerShdw blurRad="38100" dist="38100" dir="2700000" algn="tl">
                  <a:schemeClr val="bg1"/>
                </a:outerShdw>
              </a:effectLst>
              <a:latin typeface="Century Schoolbook" panose="02040604050505020304" pitchFamily="18" charset="0"/>
            </a:endParaRPr>
          </a:p>
          <a:p>
            <a:endParaRPr lang="en-US" sz="6000" b="1" i="1" dirty="0" smtClean="0">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2512381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29566"/>
            <a:ext cx="14630400" cy="1371600"/>
          </a:xfrm>
        </p:spPr>
        <p:txBody>
          <a:bodyPr>
            <a:normAutofit/>
          </a:bodyPr>
          <a:lstStyle/>
          <a:p>
            <a:r>
              <a:rPr lang="en-US" sz="6500" b="1" dirty="0" smtClean="0">
                <a:effectLst>
                  <a:outerShdw blurRad="38100" dist="38100" dir="2700000" algn="tl">
                    <a:schemeClr val="bg1"/>
                  </a:outerShdw>
                </a:effectLst>
                <a:latin typeface="Century Schoolbook" panose="02040604050505020304" pitchFamily="18" charset="0"/>
              </a:rPr>
              <a:t>déjà vu?</a:t>
            </a:r>
            <a:endParaRPr lang="en-US" sz="6500" b="1" dirty="0">
              <a:effectLst>
                <a:outerShdw blurRad="38100" dist="38100" dir="2700000" algn="tl">
                  <a:schemeClr val="bg1"/>
                </a:outerShdw>
              </a:effectLst>
              <a:latin typeface="Century Schoolbook" panose="02040604050505020304" pitchFamily="18" charset="0"/>
            </a:endParaRPr>
          </a:p>
        </p:txBody>
      </p:sp>
      <p:sp>
        <p:nvSpPr>
          <p:cNvPr id="5" name="Content Placeholder 4"/>
          <p:cNvSpPr>
            <a:spLocks noGrp="1"/>
          </p:cNvSpPr>
          <p:nvPr>
            <p:ph idx="1"/>
          </p:nvPr>
        </p:nvSpPr>
        <p:spPr>
          <a:xfrm>
            <a:off x="731520" y="1920240"/>
            <a:ext cx="13167360" cy="6309360"/>
          </a:xfrm>
        </p:spPr>
        <p:txBody>
          <a:bodyPr>
            <a:normAutofit/>
          </a:bodyPr>
          <a:lstStyle/>
          <a:p>
            <a:r>
              <a:rPr lang="en-US" sz="6000" b="1" i="1" dirty="0">
                <a:effectLst>
                  <a:outerShdw blurRad="38100" dist="38100" dir="2700000" algn="tl">
                    <a:schemeClr val="bg1"/>
                  </a:outerShdw>
                </a:effectLst>
                <a:latin typeface="Century Schoolbook" panose="02040604050505020304" pitchFamily="18" charset="0"/>
              </a:rPr>
              <a:t>An Impossible Situation</a:t>
            </a:r>
          </a:p>
          <a:p>
            <a:r>
              <a:rPr lang="en-US" sz="6000" b="1" i="1" dirty="0">
                <a:effectLst>
                  <a:outerShdw blurRad="38100" dist="38100" dir="2700000" algn="tl">
                    <a:schemeClr val="bg1"/>
                  </a:outerShdw>
                </a:effectLst>
                <a:latin typeface="Century Schoolbook" panose="02040604050505020304" pitchFamily="18" charset="0"/>
              </a:rPr>
              <a:t>An Astonishing </a:t>
            </a:r>
            <a:r>
              <a:rPr lang="en-US" sz="6000" b="1" i="1" dirty="0" smtClean="0">
                <a:effectLst>
                  <a:outerShdw blurRad="38100" dist="38100" dir="2700000" algn="tl">
                    <a:schemeClr val="bg1"/>
                  </a:outerShdw>
                </a:effectLst>
                <a:latin typeface="Century Schoolbook" panose="02040604050505020304" pitchFamily="18" charset="0"/>
              </a:rPr>
              <a:t>Outcome</a:t>
            </a:r>
            <a:endParaRPr lang="en-US" sz="6000" b="1" i="1" dirty="0" smtClean="0">
              <a:effectLst>
                <a:outerShdw blurRad="38100" dist="38100" dir="2700000" algn="tl">
                  <a:schemeClr val="bg1"/>
                </a:outerShdw>
              </a:effectLst>
              <a:latin typeface="Century Schoolbook" panose="02040604050505020304" pitchFamily="18" charset="0"/>
            </a:endParaRPr>
          </a:p>
          <a:p>
            <a:r>
              <a:rPr lang="en-US" sz="6000" b="1" i="1" dirty="0" smtClean="0">
                <a:effectLst>
                  <a:outerShdw blurRad="38100" dist="38100" dir="2700000" algn="tl">
                    <a:schemeClr val="bg1"/>
                  </a:outerShdw>
                </a:effectLst>
                <a:latin typeface="Century Schoolbook" panose="02040604050505020304" pitchFamily="18" charset="0"/>
              </a:rPr>
              <a:t>Hardened, Slow-believing Hearts</a:t>
            </a:r>
          </a:p>
          <a:p>
            <a:r>
              <a:rPr lang="en-US" sz="6000" b="1" i="1" dirty="0" smtClean="0">
                <a:effectLst>
                  <a:outerShdw blurRad="38100" dist="38100" dir="2700000" algn="tl">
                    <a:schemeClr val="bg1"/>
                  </a:outerShdw>
                </a:effectLst>
                <a:latin typeface="Century Schoolbook" panose="02040604050505020304" pitchFamily="18" charset="0"/>
              </a:rPr>
              <a:t>One Main Thing</a:t>
            </a:r>
            <a:endParaRPr lang="en-US" sz="6000" b="1" i="1" dirty="0" smtClean="0">
              <a:effectLst>
                <a:outerShdw blurRad="38100" dist="38100" dir="2700000" algn="tl">
                  <a:schemeClr val="bg1"/>
                </a:outerShdw>
              </a:effectLst>
              <a:latin typeface="Century Schoolbook" panose="02040604050505020304" pitchFamily="18" charset="0"/>
            </a:endParaRPr>
          </a:p>
          <a:p>
            <a:endParaRPr lang="en-US" sz="5400" b="1" i="1" dirty="0" smtClean="0">
              <a:effectLst>
                <a:outerShdw blurRad="38100" dist="38100" dir="2700000" algn="tl">
                  <a:schemeClr val="bg1"/>
                </a:outerShdw>
              </a:effectLst>
              <a:latin typeface="Century Schoolbook" panose="02040604050505020304" pitchFamily="18" charset="0"/>
            </a:endParaRPr>
          </a:p>
          <a:p>
            <a:endParaRPr lang="en-US" sz="6000" b="1" i="1" dirty="0" smtClean="0">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32642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29566"/>
            <a:ext cx="14630400" cy="1371600"/>
          </a:xfrm>
        </p:spPr>
        <p:txBody>
          <a:bodyPr>
            <a:normAutofit/>
          </a:bodyPr>
          <a:lstStyle/>
          <a:p>
            <a:r>
              <a:rPr lang="en-US" sz="6500" b="1" dirty="0" smtClean="0">
                <a:effectLst>
                  <a:outerShdw blurRad="38100" dist="38100" dir="2700000" algn="tl">
                    <a:schemeClr val="bg1"/>
                  </a:outerShdw>
                </a:effectLst>
                <a:latin typeface="Century Schoolbook" panose="02040604050505020304" pitchFamily="18" charset="0"/>
              </a:rPr>
              <a:t>Walking with Jesus</a:t>
            </a:r>
            <a:endParaRPr lang="en-US" sz="6500" b="1" dirty="0">
              <a:effectLst>
                <a:outerShdw blurRad="38100" dist="38100" dir="2700000" algn="tl">
                  <a:schemeClr val="bg1"/>
                </a:outerShdw>
              </a:effectLst>
              <a:latin typeface="Century Schoolbook" panose="02040604050505020304" pitchFamily="18" charset="0"/>
            </a:endParaRPr>
          </a:p>
        </p:txBody>
      </p:sp>
      <p:sp>
        <p:nvSpPr>
          <p:cNvPr id="5" name="Content Placeholder 4"/>
          <p:cNvSpPr>
            <a:spLocks noGrp="1"/>
          </p:cNvSpPr>
          <p:nvPr>
            <p:ph idx="1"/>
          </p:nvPr>
        </p:nvSpPr>
        <p:spPr>
          <a:xfrm>
            <a:off x="731520" y="1920240"/>
            <a:ext cx="13167360" cy="6309360"/>
          </a:xfrm>
        </p:spPr>
        <p:txBody>
          <a:bodyPr>
            <a:normAutofit/>
          </a:bodyPr>
          <a:lstStyle/>
          <a:p>
            <a:r>
              <a:rPr lang="en-US" sz="6000" b="1" i="1" dirty="0" smtClean="0">
                <a:effectLst>
                  <a:outerShdw blurRad="38100" dist="38100" dir="2700000" algn="tl">
                    <a:schemeClr val="bg1"/>
                  </a:outerShdw>
                </a:effectLst>
                <a:latin typeface="Century Schoolbook" panose="02040604050505020304" pitchFamily="18" charset="0"/>
              </a:rPr>
              <a:t>Walking with Jesus is…</a:t>
            </a:r>
          </a:p>
          <a:p>
            <a:pPr lvl="1"/>
            <a:r>
              <a:rPr lang="en-US" sz="5400" b="1" i="1" dirty="0" smtClean="0">
                <a:effectLst>
                  <a:outerShdw blurRad="38100" dist="38100" dir="2700000" algn="tl">
                    <a:schemeClr val="bg1"/>
                  </a:outerShdw>
                </a:effectLst>
                <a:latin typeface="Century Schoolbook" panose="02040604050505020304" pitchFamily="18" charset="0"/>
              </a:rPr>
              <a:t>Over our heads</a:t>
            </a:r>
          </a:p>
          <a:p>
            <a:pPr lvl="1"/>
            <a:r>
              <a:rPr lang="en-US" sz="5400" b="1" i="1" dirty="0" smtClean="0">
                <a:effectLst>
                  <a:outerShdw blurRad="38100" dist="38100" dir="2700000" algn="tl">
                    <a:schemeClr val="bg1"/>
                  </a:outerShdw>
                </a:effectLst>
                <a:latin typeface="Century Schoolbook" panose="02040604050505020304" pitchFamily="18" charset="0"/>
              </a:rPr>
              <a:t>Beyond our ability to perform</a:t>
            </a:r>
          </a:p>
          <a:p>
            <a:pPr lvl="1"/>
            <a:r>
              <a:rPr lang="en-US" sz="5400" b="1" i="1" dirty="0" smtClean="0">
                <a:effectLst>
                  <a:outerShdw blurRad="38100" dist="38100" dir="2700000" algn="tl">
                    <a:schemeClr val="bg1"/>
                  </a:outerShdw>
                </a:effectLst>
                <a:latin typeface="Century Schoolbook" panose="02040604050505020304" pitchFamily="18" charset="0"/>
              </a:rPr>
              <a:t>Requires more than we have to give</a:t>
            </a:r>
          </a:p>
        </p:txBody>
      </p:sp>
    </p:spTree>
    <p:extLst>
      <p:ext uri="{BB962C8B-B14F-4D97-AF65-F5344CB8AC3E}">
        <p14:creationId xmlns:p14="http://schemas.microsoft.com/office/powerpoint/2010/main" val="3360260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29566"/>
            <a:ext cx="14630400" cy="1371600"/>
          </a:xfrm>
        </p:spPr>
        <p:txBody>
          <a:bodyPr>
            <a:normAutofit/>
          </a:bodyPr>
          <a:lstStyle/>
          <a:p>
            <a:r>
              <a:rPr lang="en-US" sz="6500" b="1" dirty="0" smtClean="0">
                <a:effectLst>
                  <a:outerShdw blurRad="38100" dist="38100" dir="2700000" algn="tl">
                    <a:schemeClr val="bg1"/>
                  </a:outerShdw>
                </a:effectLst>
                <a:latin typeface="Century Schoolbook" panose="02040604050505020304" pitchFamily="18" charset="0"/>
              </a:rPr>
              <a:t>One Main Thing</a:t>
            </a:r>
            <a:endParaRPr lang="en-US" sz="6500" b="1" dirty="0">
              <a:effectLst>
                <a:outerShdw blurRad="38100" dist="38100" dir="2700000" algn="tl">
                  <a:schemeClr val="bg1"/>
                </a:outerShdw>
              </a:effectLst>
              <a:latin typeface="Century Schoolbook" panose="02040604050505020304" pitchFamily="18" charset="0"/>
            </a:endParaRPr>
          </a:p>
        </p:txBody>
      </p:sp>
      <p:sp>
        <p:nvSpPr>
          <p:cNvPr id="5" name="Content Placeholder 4"/>
          <p:cNvSpPr>
            <a:spLocks noGrp="1"/>
          </p:cNvSpPr>
          <p:nvPr>
            <p:ph idx="1"/>
          </p:nvPr>
        </p:nvSpPr>
        <p:spPr>
          <a:xfrm>
            <a:off x="731520" y="1920240"/>
            <a:ext cx="13167360" cy="6309360"/>
          </a:xfrm>
        </p:spPr>
        <p:txBody>
          <a:bodyPr>
            <a:normAutofit/>
          </a:bodyPr>
          <a:lstStyle/>
          <a:p>
            <a:r>
              <a:rPr lang="en-US" sz="6000" b="1" i="1" dirty="0" smtClean="0">
                <a:effectLst>
                  <a:outerShdw blurRad="38100" dist="38100" dir="2700000" algn="tl">
                    <a:schemeClr val="bg1"/>
                  </a:outerShdw>
                </a:effectLst>
                <a:latin typeface="Century Schoolbook" panose="02040604050505020304" pitchFamily="18" charset="0"/>
              </a:rPr>
              <a:t>Walking with Jesus will…</a:t>
            </a:r>
          </a:p>
          <a:p>
            <a:pPr lvl="1"/>
            <a:r>
              <a:rPr lang="en-US" sz="5400" b="1" i="1" dirty="0" smtClean="0">
                <a:effectLst>
                  <a:outerShdw blurRad="38100" dist="38100" dir="2700000" algn="tl">
                    <a:schemeClr val="bg1"/>
                  </a:outerShdw>
                </a:effectLst>
                <a:latin typeface="Century Schoolbook" panose="02040604050505020304" pitchFamily="18" charset="0"/>
              </a:rPr>
              <a:t>Be inconvenient</a:t>
            </a:r>
          </a:p>
          <a:p>
            <a:pPr lvl="1"/>
            <a:r>
              <a:rPr lang="en-US" sz="5400" b="1" i="1" dirty="0" smtClean="0">
                <a:effectLst>
                  <a:outerShdw blurRad="38100" dist="38100" dir="2700000" algn="tl">
                    <a:schemeClr val="bg1"/>
                  </a:outerShdw>
                </a:effectLst>
                <a:latin typeface="Century Schoolbook" panose="02040604050505020304" pitchFamily="18" charset="0"/>
              </a:rPr>
              <a:t>Challenge our agendas</a:t>
            </a:r>
          </a:p>
          <a:p>
            <a:r>
              <a:rPr lang="en-US" sz="6000" b="1" i="1" dirty="0" smtClean="0">
                <a:effectLst>
                  <a:outerShdw blurRad="38100" dist="38100" dir="2700000" algn="tl">
                    <a:schemeClr val="bg1"/>
                  </a:outerShdw>
                </a:effectLst>
                <a:latin typeface="Century Schoolbook" panose="02040604050505020304" pitchFamily="18" charset="0"/>
              </a:rPr>
              <a:t>Jesus </a:t>
            </a:r>
            <a:r>
              <a:rPr lang="en-US" sz="6000" b="1" i="1" dirty="0">
                <a:effectLst>
                  <a:outerShdw blurRad="38100" dist="38100" dir="2700000" algn="tl">
                    <a:schemeClr val="bg1"/>
                  </a:outerShdw>
                </a:effectLst>
                <a:latin typeface="Century Schoolbook" panose="02040604050505020304" pitchFamily="18" charset="0"/>
              </a:rPr>
              <a:t>doesn’t just provide provisions, He IS our provision</a:t>
            </a:r>
          </a:p>
        </p:txBody>
      </p:sp>
    </p:spTree>
    <p:extLst>
      <p:ext uri="{BB962C8B-B14F-4D97-AF65-F5344CB8AC3E}">
        <p14:creationId xmlns:p14="http://schemas.microsoft.com/office/powerpoint/2010/main" val="151876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50525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29566"/>
            <a:ext cx="14630400" cy="1371600"/>
          </a:xfrm>
        </p:spPr>
        <p:txBody>
          <a:bodyPr>
            <a:normAutofit/>
          </a:bodyPr>
          <a:lstStyle/>
          <a:p>
            <a:r>
              <a:rPr lang="en-US" sz="6500" b="1" dirty="0" smtClean="0">
                <a:effectLst>
                  <a:outerShdw blurRad="38100" dist="38100" dir="2700000" algn="tl">
                    <a:schemeClr val="bg1"/>
                  </a:outerShdw>
                </a:effectLst>
                <a:latin typeface="Century Schoolbook" panose="02040604050505020304" pitchFamily="18" charset="0"/>
              </a:rPr>
              <a:t>Don’t Miss the MARK</a:t>
            </a:r>
            <a:endParaRPr lang="en-US" sz="6500" b="1" dirty="0">
              <a:effectLst>
                <a:outerShdw blurRad="38100" dist="38100" dir="2700000" algn="tl">
                  <a:schemeClr val="bg1"/>
                </a:outerShdw>
              </a:effectLst>
              <a:latin typeface="Century Schoolbook" panose="02040604050505020304" pitchFamily="18" charset="0"/>
            </a:endParaRPr>
          </a:p>
        </p:txBody>
      </p:sp>
      <p:sp>
        <p:nvSpPr>
          <p:cNvPr id="5" name="Content Placeholder 4"/>
          <p:cNvSpPr>
            <a:spLocks noGrp="1"/>
          </p:cNvSpPr>
          <p:nvPr>
            <p:ph idx="1"/>
          </p:nvPr>
        </p:nvSpPr>
        <p:spPr>
          <a:xfrm>
            <a:off x="731520" y="1920240"/>
            <a:ext cx="13167360" cy="6309360"/>
          </a:xfrm>
        </p:spPr>
        <p:txBody>
          <a:bodyPr>
            <a:normAutofit/>
          </a:bodyPr>
          <a:lstStyle/>
          <a:p>
            <a:r>
              <a:rPr lang="en-US" sz="6000" b="1" i="1" dirty="0" smtClean="0">
                <a:effectLst>
                  <a:outerShdw blurRad="38100" dist="38100" dir="2700000" algn="tl">
                    <a:schemeClr val="bg1"/>
                  </a:outerShdw>
                </a:effectLst>
                <a:latin typeface="Century Schoolbook" panose="02040604050505020304" pitchFamily="18" charset="0"/>
              </a:rPr>
              <a:t>Jesus saw ministry, disciples saw interruption</a:t>
            </a:r>
          </a:p>
          <a:p>
            <a:r>
              <a:rPr lang="en-US" sz="6000" b="1" i="1" dirty="0" smtClean="0">
                <a:effectLst>
                  <a:outerShdw blurRad="38100" dist="38100" dir="2700000" algn="tl">
                    <a:schemeClr val="bg1"/>
                  </a:outerShdw>
                </a:effectLst>
                <a:latin typeface="Century Schoolbook" panose="02040604050505020304" pitchFamily="18" charset="0"/>
              </a:rPr>
              <a:t>Disciples saw success, Jesus saw hardened hearts</a:t>
            </a:r>
          </a:p>
          <a:p>
            <a:r>
              <a:rPr lang="en-US" sz="6000" b="1" i="1" dirty="0">
                <a:effectLst>
                  <a:outerShdw blurRad="38100" dist="38100" dir="2700000" algn="tl">
                    <a:schemeClr val="bg1"/>
                  </a:outerShdw>
                </a:effectLst>
                <a:latin typeface="Century Schoolbook" panose="02040604050505020304" pitchFamily="18" charset="0"/>
              </a:rPr>
              <a:t>We see food, Jesus wants us to see Him.</a:t>
            </a:r>
          </a:p>
          <a:p>
            <a:endParaRPr lang="en-US" sz="6000" b="1" i="1" dirty="0" smtClean="0">
              <a:effectLst>
                <a:outerShdw blurRad="38100" dist="38100" dir="2700000" algn="tl">
                  <a:schemeClr val="bg1"/>
                </a:outerShdw>
              </a:effectLst>
              <a:latin typeface="Century Schoolbook" panose="02040604050505020304" pitchFamily="18" charset="0"/>
            </a:endParaRPr>
          </a:p>
          <a:p>
            <a:endParaRPr lang="en-US" sz="6000" b="1" i="1" dirty="0">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3504583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31520" y="685802"/>
            <a:ext cx="13167360" cy="7467598"/>
          </a:xfrm>
        </p:spPr>
        <p:txBody>
          <a:bodyPr>
            <a:normAutofit/>
          </a:bodyPr>
          <a:lstStyle/>
          <a:p>
            <a:pPr marL="0" indent="0">
              <a:buNone/>
            </a:pPr>
            <a:r>
              <a:rPr lang="en-US" sz="6000" b="1" dirty="0" smtClean="0">
                <a:effectLst>
                  <a:outerShdw blurRad="38100" dist="38100" dir="2700000" algn="tl">
                    <a:schemeClr val="bg1"/>
                  </a:outerShdw>
                </a:effectLst>
                <a:latin typeface="Century Schoolbook" panose="02040604050505020304" pitchFamily="18" charset="0"/>
              </a:rPr>
              <a:t>Mark </a:t>
            </a:r>
            <a:r>
              <a:rPr lang="en-US" sz="6000" b="1" dirty="0" smtClean="0">
                <a:effectLst>
                  <a:outerShdw blurRad="38100" dist="38100" dir="2700000" algn="tl">
                    <a:schemeClr val="bg1"/>
                  </a:outerShdw>
                </a:effectLst>
                <a:latin typeface="Century Schoolbook" panose="02040604050505020304" pitchFamily="18" charset="0"/>
              </a:rPr>
              <a:t>6:35-44</a:t>
            </a:r>
            <a:endParaRPr lang="en-US" sz="6000" b="1" i="1" dirty="0" smtClean="0">
              <a:effectLst>
                <a:outerShdw blurRad="38100" dist="38100" dir="2700000" algn="tl">
                  <a:schemeClr val="bg1"/>
                </a:outerShdw>
              </a:effectLst>
              <a:latin typeface="Century Schoolbook" panose="02040604050505020304" pitchFamily="18" charset="0"/>
            </a:endParaRPr>
          </a:p>
          <a:p>
            <a:pPr marL="0" indent="0">
              <a:buNone/>
            </a:pPr>
            <a:r>
              <a:rPr lang="en-US" sz="6000" b="1" i="1" dirty="0" smtClean="0">
                <a:effectLst>
                  <a:outerShdw blurRad="38100" dist="38100" dir="2700000" algn="tl">
                    <a:schemeClr val="bg1"/>
                  </a:outerShdw>
                </a:effectLst>
                <a:latin typeface="Century Schoolbook" panose="02040604050505020304" pitchFamily="18" charset="0"/>
              </a:rPr>
              <a:t>When </a:t>
            </a:r>
            <a:r>
              <a:rPr lang="en-US" sz="6000" b="1" i="1" dirty="0">
                <a:effectLst>
                  <a:outerShdw blurRad="38100" dist="38100" dir="2700000" algn="tl">
                    <a:schemeClr val="bg1"/>
                  </a:outerShdw>
                </a:effectLst>
                <a:latin typeface="Century Schoolbook" panose="02040604050505020304" pitchFamily="18" charset="0"/>
              </a:rPr>
              <a:t>it was already quite late, His disciples came to Him and said, “This place is desolate and it is already quite late</a:t>
            </a:r>
            <a:r>
              <a:rPr lang="en-US" sz="6000" b="1" i="1" dirty="0" smtClean="0">
                <a:effectLst>
                  <a:outerShdw blurRad="38100" dist="38100" dir="2700000" algn="tl">
                    <a:schemeClr val="bg1"/>
                  </a:outerShdw>
                </a:effectLst>
                <a:latin typeface="Century Schoolbook" panose="02040604050505020304" pitchFamily="18" charset="0"/>
              </a:rPr>
              <a:t>;</a:t>
            </a:r>
            <a:endParaRPr lang="en-US" sz="6000" b="1" i="1" dirty="0">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31223061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31520" y="685802"/>
            <a:ext cx="13167360" cy="7467598"/>
          </a:xfrm>
        </p:spPr>
        <p:txBody>
          <a:bodyPr>
            <a:normAutofit/>
          </a:bodyPr>
          <a:lstStyle/>
          <a:p>
            <a:pPr marL="0" indent="0">
              <a:buNone/>
            </a:pPr>
            <a:r>
              <a:rPr lang="en-US" sz="6000" b="1" i="1" dirty="0" smtClean="0">
                <a:effectLst>
                  <a:outerShdw blurRad="38100" dist="38100" dir="2700000" algn="tl">
                    <a:schemeClr val="bg1"/>
                  </a:outerShdw>
                </a:effectLst>
                <a:latin typeface="Century Schoolbook" panose="02040604050505020304" pitchFamily="18" charset="0"/>
              </a:rPr>
              <a:t>send </a:t>
            </a:r>
            <a:r>
              <a:rPr lang="en-US" sz="6000" b="1" i="1" dirty="0">
                <a:effectLst>
                  <a:outerShdw blurRad="38100" dist="38100" dir="2700000" algn="tl">
                    <a:schemeClr val="bg1"/>
                  </a:outerShdw>
                </a:effectLst>
                <a:latin typeface="Century Schoolbook" panose="02040604050505020304" pitchFamily="18" charset="0"/>
              </a:rPr>
              <a:t>them away so that they may go into the surrounding countryside and villages and buy themselves something to eat</a:t>
            </a:r>
            <a:r>
              <a:rPr lang="en-US" sz="6000" b="1" i="1" dirty="0" smtClean="0">
                <a:effectLst>
                  <a:outerShdw blurRad="38100" dist="38100" dir="2700000" algn="tl">
                    <a:schemeClr val="bg1"/>
                  </a:outerShdw>
                </a:effectLst>
                <a:latin typeface="Century Schoolbook" panose="02040604050505020304" pitchFamily="18" charset="0"/>
              </a:rPr>
              <a:t>.”</a:t>
            </a:r>
            <a:endParaRPr lang="en-US" sz="6000" b="1" i="1" dirty="0">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11539192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31520" y="685802"/>
            <a:ext cx="13167360" cy="7467598"/>
          </a:xfrm>
        </p:spPr>
        <p:txBody>
          <a:bodyPr>
            <a:normAutofit/>
          </a:bodyPr>
          <a:lstStyle/>
          <a:p>
            <a:pPr marL="0" indent="0">
              <a:buNone/>
            </a:pPr>
            <a:r>
              <a:rPr lang="en-US" sz="6000" b="1" i="1" dirty="0" smtClean="0">
                <a:effectLst>
                  <a:outerShdw blurRad="38100" dist="38100" dir="2700000" algn="tl">
                    <a:schemeClr val="bg1"/>
                  </a:outerShdw>
                </a:effectLst>
                <a:latin typeface="Century Schoolbook" panose="02040604050505020304" pitchFamily="18" charset="0"/>
              </a:rPr>
              <a:t>But </a:t>
            </a:r>
            <a:r>
              <a:rPr lang="en-US" sz="6000" b="1" i="1" dirty="0">
                <a:effectLst>
                  <a:outerShdw blurRad="38100" dist="38100" dir="2700000" algn="tl">
                    <a:schemeClr val="bg1"/>
                  </a:outerShdw>
                </a:effectLst>
                <a:latin typeface="Century Schoolbook" panose="02040604050505020304" pitchFamily="18" charset="0"/>
              </a:rPr>
              <a:t>He answered them, “You give them something to eat!” And they said to Him, “Shall we go and spend two hundred denarii on bread and give them something to eat</a:t>
            </a:r>
            <a:r>
              <a:rPr lang="en-US" sz="6000" b="1" i="1" dirty="0" smtClean="0">
                <a:effectLst>
                  <a:outerShdw blurRad="38100" dist="38100" dir="2700000" algn="tl">
                    <a:schemeClr val="bg1"/>
                  </a:outerShdw>
                </a:effectLst>
                <a:latin typeface="Century Schoolbook" panose="02040604050505020304" pitchFamily="18" charset="0"/>
              </a:rPr>
              <a:t>?”</a:t>
            </a:r>
            <a:endParaRPr lang="en-US" sz="6000" b="1" i="1" dirty="0">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20402969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31520" y="685802"/>
            <a:ext cx="13167360" cy="7467598"/>
          </a:xfrm>
        </p:spPr>
        <p:txBody>
          <a:bodyPr>
            <a:normAutofit/>
          </a:bodyPr>
          <a:lstStyle/>
          <a:p>
            <a:pPr marL="0" indent="0">
              <a:buNone/>
            </a:pPr>
            <a:r>
              <a:rPr lang="en-US" sz="6000" b="1" i="1" dirty="0" smtClean="0">
                <a:effectLst>
                  <a:outerShdw blurRad="38100" dist="38100" dir="2700000" algn="tl">
                    <a:schemeClr val="bg1"/>
                  </a:outerShdw>
                </a:effectLst>
                <a:latin typeface="Century Schoolbook" panose="02040604050505020304" pitchFamily="18" charset="0"/>
              </a:rPr>
              <a:t>And </a:t>
            </a:r>
            <a:r>
              <a:rPr lang="en-US" sz="6000" b="1" i="1" dirty="0">
                <a:effectLst>
                  <a:outerShdw blurRad="38100" dist="38100" dir="2700000" algn="tl">
                    <a:schemeClr val="bg1"/>
                  </a:outerShdw>
                </a:effectLst>
                <a:latin typeface="Century Schoolbook" panose="02040604050505020304" pitchFamily="18" charset="0"/>
              </a:rPr>
              <a:t>He said to them, “How many loaves do you have? Go look!” And when they found out, they said, “Five, and two fish</a:t>
            </a:r>
            <a:r>
              <a:rPr lang="en-US" sz="6000" b="1" i="1" dirty="0" smtClean="0">
                <a:effectLst>
                  <a:outerShdw blurRad="38100" dist="38100" dir="2700000" algn="tl">
                    <a:schemeClr val="bg1"/>
                  </a:outerShdw>
                </a:effectLst>
                <a:latin typeface="Century Schoolbook" panose="02040604050505020304" pitchFamily="18" charset="0"/>
              </a:rPr>
              <a:t>.”</a:t>
            </a:r>
            <a:r>
              <a:rPr lang="en-US" sz="6000" b="1" i="1" dirty="0" smtClean="0">
                <a:effectLst>
                  <a:outerShdw blurRad="38100" dist="38100" dir="2700000" algn="tl">
                    <a:schemeClr val="bg1"/>
                  </a:outerShdw>
                </a:effectLst>
                <a:latin typeface="Century Schoolbook" panose="02040604050505020304" pitchFamily="18" charset="0"/>
              </a:rPr>
              <a:t> </a:t>
            </a:r>
            <a:endParaRPr lang="en-US" sz="6000" b="1" i="1" dirty="0" smtClean="0">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13280616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31520" y="685802"/>
            <a:ext cx="13167360" cy="7467598"/>
          </a:xfrm>
        </p:spPr>
        <p:txBody>
          <a:bodyPr>
            <a:normAutofit/>
          </a:bodyPr>
          <a:lstStyle/>
          <a:p>
            <a:pPr marL="0" indent="0">
              <a:buNone/>
            </a:pPr>
            <a:r>
              <a:rPr lang="en-US" sz="6000" b="1" i="1" dirty="0" smtClean="0">
                <a:effectLst>
                  <a:outerShdw blurRad="38100" dist="38100" dir="2700000" algn="tl">
                    <a:schemeClr val="bg1"/>
                  </a:outerShdw>
                </a:effectLst>
                <a:latin typeface="Century Schoolbook" panose="02040604050505020304" pitchFamily="18" charset="0"/>
              </a:rPr>
              <a:t>And </a:t>
            </a:r>
            <a:r>
              <a:rPr lang="en-US" sz="6000" b="1" i="1" dirty="0">
                <a:effectLst>
                  <a:outerShdw blurRad="38100" dist="38100" dir="2700000" algn="tl">
                    <a:schemeClr val="bg1"/>
                  </a:outerShdw>
                </a:effectLst>
                <a:latin typeface="Century Schoolbook" panose="02040604050505020304" pitchFamily="18" charset="0"/>
              </a:rPr>
              <a:t>He commanded them all to sit down by groups on the green </a:t>
            </a:r>
            <a:r>
              <a:rPr lang="en-US" sz="6000" b="1" i="1" dirty="0" smtClean="0">
                <a:effectLst>
                  <a:outerShdw blurRad="38100" dist="38100" dir="2700000" algn="tl">
                    <a:schemeClr val="bg1"/>
                  </a:outerShdw>
                </a:effectLst>
                <a:latin typeface="Century Schoolbook" panose="02040604050505020304" pitchFamily="18" charset="0"/>
              </a:rPr>
              <a:t>grass. They </a:t>
            </a:r>
            <a:r>
              <a:rPr lang="en-US" sz="6000" b="1" i="1" dirty="0">
                <a:effectLst>
                  <a:outerShdw blurRad="38100" dist="38100" dir="2700000" algn="tl">
                    <a:schemeClr val="bg1"/>
                  </a:outerShdw>
                </a:effectLst>
                <a:latin typeface="Century Schoolbook" panose="02040604050505020304" pitchFamily="18" charset="0"/>
              </a:rPr>
              <a:t>sat down in groups of hundreds and of fifties</a:t>
            </a:r>
            <a:r>
              <a:rPr lang="en-US" sz="6000" b="1" i="1" dirty="0" smtClean="0">
                <a:effectLst>
                  <a:outerShdw blurRad="38100" dist="38100" dir="2700000" algn="tl">
                    <a:schemeClr val="bg1"/>
                  </a:outerShdw>
                </a:effectLst>
                <a:latin typeface="Century Schoolbook" panose="02040604050505020304" pitchFamily="18" charset="0"/>
              </a:rPr>
              <a:t>.</a:t>
            </a:r>
            <a:endParaRPr lang="en-US" sz="6000" b="1" i="1" dirty="0">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17479236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31520" y="685802"/>
            <a:ext cx="13167360" cy="7467598"/>
          </a:xfrm>
        </p:spPr>
        <p:txBody>
          <a:bodyPr>
            <a:normAutofit/>
          </a:bodyPr>
          <a:lstStyle/>
          <a:p>
            <a:pPr marL="0" indent="0">
              <a:buNone/>
            </a:pPr>
            <a:r>
              <a:rPr lang="en-US" sz="6000" b="1" i="1" dirty="0" smtClean="0">
                <a:effectLst>
                  <a:outerShdw blurRad="38100" dist="38100" dir="2700000" algn="tl">
                    <a:schemeClr val="bg1"/>
                  </a:outerShdw>
                </a:effectLst>
                <a:latin typeface="Century Schoolbook" panose="02040604050505020304" pitchFamily="18" charset="0"/>
              </a:rPr>
              <a:t>And </a:t>
            </a:r>
            <a:r>
              <a:rPr lang="en-US" sz="6000" b="1" i="1" dirty="0">
                <a:effectLst>
                  <a:outerShdw blurRad="38100" dist="38100" dir="2700000" algn="tl">
                    <a:schemeClr val="bg1"/>
                  </a:outerShdw>
                </a:effectLst>
                <a:latin typeface="Century Schoolbook" panose="02040604050505020304" pitchFamily="18" charset="0"/>
              </a:rPr>
              <a:t>He took the five loaves and the two fish, and looking up toward heaven, He blessed the food and broke the loaves and He kept giving them to the disciples to set before them</a:t>
            </a:r>
            <a:r>
              <a:rPr lang="en-US" sz="6000" b="1" i="1" dirty="0" smtClean="0">
                <a:effectLst>
                  <a:outerShdw blurRad="38100" dist="38100" dir="2700000" algn="tl">
                    <a:schemeClr val="bg1"/>
                  </a:outerShdw>
                </a:effectLst>
                <a:latin typeface="Century Schoolbook" panose="02040604050505020304" pitchFamily="18" charset="0"/>
              </a:rPr>
              <a:t>;</a:t>
            </a:r>
            <a:endParaRPr lang="en-US" sz="6000" b="1" i="1" dirty="0">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441674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31520" y="685802"/>
            <a:ext cx="13167360" cy="7467598"/>
          </a:xfrm>
        </p:spPr>
        <p:txBody>
          <a:bodyPr>
            <a:normAutofit/>
          </a:bodyPr>
          <a:lstStyle/>
          <a:p>
            <a:pPr marL="0" indent="0">
              <a:buNone/>
            </a:pPr>
            <a:r>
              <a:rPr lang="en-US" sz="6000" b="1" i="1" dirty="0" smtClean="0">
                <a:effectLst>
                  <a:outerShdw blurRad="38100" dist="38100" dir="2700000" algn="tl">
                    <a:schemeClr val="bg1"/>
                  </a:outerShdw>
                </a:effectLst>
                <a:latin typeface="Century Schoolbook" panose="02040604050505020304" pitchFamily="18" charset="0"/>
              </a:rPr>
              <a:t>and </a:t>
            </a:r>
            <a:r>
              <a:rPr lang="en-US" sz="6000" b="1" i="1" dirty="0">
                <a:effectLst>
                  <a:outerShdw blurRad="38100" dist="38100" dir="2700000" algn="tl">
                    <a:schemeClr val="bg1"/>
                  </a:outerShdw>
                </a:effectLst>
                <a:latin typeface="Century Schoolbook" panose="02040604050505020304" pitchFamily="18" charset="0"/>
              </a:rPr>
              <a:t>He divided up the two fish among them all</a:t>
            </a:r>
            <a:r>
              <a:rPr lang="en-US" sz="6000" b="1" i="1" dirty="0" smtClean="0">
                <a:effectLst>
                  <a:outerShdw blurRad="38100" dist="38100" dir="2700000" algn="tl">
                    <a:schemeClr val="bg1"/>
                  </a:outerShdw>
                </a:effectLst>
                <a:latin typeface="Century Schoolbook" panose="02040604050505020304" pitchFamily="18" charset="0"/>
              </a:rPr>
              <a:t>. They </a:t>
            </a:r>
            <a:r>
              <a:rPr lang="en-US" sz="6000" b="1" i="1" dirty="0">
                <a:effectLst>
                  <a:outerShdw blurRad="38100" dist="38100" dir="2700000" algn="tl">
                    <a:schemeClr val="bg1"/>
                  </a:outerShdw>
                </a:effectLst>
                <a:latin typeface="Century Schoolbook" panose="02040604050505020304" pitchFamily="18" charset="0"/>
              </a:rPr>
              <a:t>all ate and were satisfied</a:t>
            </a:r>
            <a:r>
              <a:rPr lang="en-US" sz="6000" b="1" i="1" dirty="0" smtClean="0">
                <a:effectLst>
                  <a:outerShdw blurRad="38100" dist="38100" dir="2700000" algn="tl">
                    <a:schemeClr val="bg1"/>
                  </a:outerShdw>
                </a:effectLst>
                <a:latin typeface="Century Schoolbook" panose="02040604050505020304" pitchFamily="18" charset="0"/>
              </a:rPr>
              <a:t>, and </a:t>
            </a:r>
            <a:r>
              <a:rPr lang="en-US" sz="6000" b="1" i="1" dirty="0">
                <a:effectLst>
                  <a:outerShdw blurRad="38100" dist="38100" dir="2700000" algn="tl">
                    <a:schemeClr val="bg1"/>
                  </a:outerShdw>
                </a:effectLst>
                <a:latin typeface="Century Schoolbook" panose="02040604050505020304" pitchFamily="18" charset="0"/>
              </a:rPr>
              <a:t>they picked up twelve full baskets of the broken pieces, and also of the fish</a:t>
            </a:r>
            <a:r>
              <a:rPr lang="en-US" sz="6000" b="1" i="1" dirty="0" smtClean="0">
                <a:effectLst>
                  <a:outerShdw blurRad="38100" dist="38100" dir="2700000" algn="tl">
                    <a:schemeClr val="bg1"/>
                  </a:outerShdw>
                </a:effectLst>
                <a:latin typeface="Century Schoolbook" panose="02040604050505020304" pitchFamily="18" charset="0"/>
              </a:rPr>
              <a:t>.</a:t>
            </a:r>
            <a:endParaRPr lang="en-US" sz="6000" b="1" i="1" dirty="0">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767415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29566"/>
            <a:ext cx="14630400" cy="1371600"/>
          </a:xfrm>
        </p:spPr>
        <p:txBody>
          <a:bodyPr>
            <a:normAutofit/>
          </a:bodyPr>
          <a:lstStyle/>
          <a:p>
            <a:r>
              <a:rPr lang="en-US" sz="6500" b="1" dirty="0" smtClean="0">
                <a:effectLst>
                  <a:outerShdw blurRad="38100" dist="38100" dir="2700000" algn="tl">
                    <a:schemeClr val="bg1"/>
                  </a:outerShdw>
                </a:effectLst>
                <a:latin typeface="Century Schoolbook" panose="02040604050505020304" pitchFamily="18" charset="0"/>
              </a:rPr>
              <a:t>So Simple…Maybe too Simple</a:t>
            </a:r>
            <a:endParaRPr lang="en-US" sz="6500" b="1" dirty="0">
              <a:effectLst>
                <a:outerShdw blurRad="38100" dist="38100" dir="2700000" algn="tl">
                  <a:schemeClr val="bg1"/>
                </a:outerShdw>
              </a:effectLst>
              <a:latin typeface="Century Schoolbook" panose="02040604050505020304" pitchFamily="18" charset="0"/>
            </a:endParaRPr>
          </a:p>
        </p:txBody>
      </p:sp>
      <p:sp>
        <p:nvSpPr>
          <p:cNvPr id="5" name="Content Placeholder 4"/>
          <p:cNvSpPr>
            <a:spLocks noGrp="1"/>
          </p:cNvSpPr>
          <p:nvPr>
            <p:ph idx="1"/>
          </p:nvPr>
        </p:nvSpPr>
        <p:spPr>
          <a:xfrm>
            <a:off x="731520" y="1920240"/>
            <a:ext cx="13167360" cy="6309360"/>
          </a:xfrm>
        </p:spPr>
        <p:txBody>
          <a:bodyPr>
            <a:normAutofit/>
          </a:bodyPr>
          <a:lstStyle/>
          <a:p>
            <a:r>
              <a:rPr lang="en-US" sz="6000" b="1" i="1" dirty="0" smtClean="0">
                <a:effectLst>
                  <a:outerShdw blurRad="38100" dist="38100" dir="2700000" algn="tl">
                    <a:schemeClr val="bg1"/>
                  </a:outerShdw>
                </a:effectLst>
                <a:latin typeface="Century Schoolbook" panose="02040604050505020304" pitchFamily="18" charset="0"/>
              </a:rPr>
              <a:t>We </a:t>
            </a:r>
            <a:r>
              <a:rPr lang="en-US" sz="6000" b="1" i="1" smtClean="0">
                <a:effectLst>
                  <a:outerShdw blurRad="38100" dist="38100" dir="2700000" algn="tl">
                    <a:schemeClr val="bg1"/>
                  </a:outerShdw>
                </a:effectLst>
                <a:latin typeface="Century Schoolbook" panose="02040604050505020304" pitchFamily="18" charset="0"/>
              </a:rPr>
              <a:t>see needs</a:t>
            </a:r>
            <a:endParaRPr lang="en-US" sz="6000" b="1" i="1" dirty="0" smtClean="0">
              <a:effectLst>
                <a:outerShdw blurRad="38100" dist="38100" dir="2700000" algn="tl">
                  <a:schemeClr val="bg1"/>
                </a:outerShdw>
              </a:effectLst>
              <a:latin typeface="Century Schoolbook" panose="02040604050505020304" pitchFamily="18" charset="0"/>
            </a:endParaRPr>
          </a:p>
          <a:p>
            <a:r>
              <a:rPr lang="en-US" sz="6000" b="1" i="1" dirty="0" smtClean="0">
                <a:effectLst>
                  <a:outerShdw blurRad="38100" dist="38100" dir="2700000" algn="tl">
                    <a:schemeClr val="bg1"/>
                  </a:outerShdw>
                </a:effectLst>
                <a:latin typeface="Century Schoolbook" panose="02040604050505020304" pitchFamily="18" charset="0"/>
              </a:rPr>
              <a:t>We see provision</a:t>
            </a:r>
          </a:p>
          <a:p>
            <a:r>
              <a:rPr lang="en-US" sz="6000" b="1" i="1" dirty="0" smtClean="0">
                <a:effectLst>
                  <a:outerShdw blurRad="38100" dist="38100" dir="2700000" algn="tl">
                    <a:schemeClr val="bg1"/>
                  </a:outerShdw>
                </a:effectLst>
                <a:latin typeface="Century Schoolbook" panose="02040604050505020304" pitchFamily="18" charset="0"/>
              </a:rPr>
              <a:t>We see Jesus meeting our basic needs</a:t>
            </a:r>
          </a:p>
          <a:p>
            <a:r>
              <a:rPr lang="en-US" sz="6000" b="1" i="1" dirty="0" smtClean="0">
                <a:effectLst>
                  <a:outerShdw blurRad="38100" dist="38100" dir="2700000" algn="tl">
                    <a:schemeClr val="bg1"/>
                  </a:outerShdw>
                </a:effectLst>
                <a:latin typeface="Century Schoolbook" panose="02040604050505020304" pitchFamily="18" charset="0"/>
              </a:rPr>
              <a:t>True…but NO!</a:t>
            </a:r>
            <a:endParaRPr lang="en-US" sz="6000" b="1" i="1" dirty="0" smtClean="0">
              <a:effectLst>
                <a:outerShdw blurRad="38100" dist="38100" dir="2700000" algn="tl">
                  <a:schemeClr val="bg1"/>
                </a:outerShdw>
              </a:effectLst>
              <a:latin typeface="Century Schoolbook" panose="02040604050505020304" pitchFamily="18" charset="0"/>
            </a:endParaRPr>
          </a:p>
          <a:p>
            <a:endParaRPr lang="en-US" sz="5400" b="1" i="1" dirty="0" smtClean="0">
              <a:effectLst>
                <a:outerShdw blurRad="38100" dist="38100" dir="2700000" algn="tl">
                  <a:schemeClr val="bg1"/>
                </a:outerShdw>
              </a:effectLst>
              <a:latin typeface="Century Schoolbook" panose="02040604050505020304" pitchFamily="18" charset="0"/>
            </a:endParaRPr>
          </a:p>
          <a:p>
            <a:endParaRPr lang="en-US" sz="6000" b="1" i="1" dirty="0" smtClean="0">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1523947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46514</TotalTime>
  <Words>347</Words>
  <Application>Microsoft Office PowerPoint</Application>
  <PresentationFormat>Custom</PresentationFormat>
  <Paragraphs>37</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 Simple…Maybe too Simple</vt:lpstr>
      <vt:lpstr>déjà vu?</vt:lpstr>
      <vt:lpstr>déjà vu?</vt:lpstr>
      <vt:lpstr>Walking with Jesus</vt:lpstr>
      <vt:lpstr>One Main Thing</vt:lpstr>
      <vt:lpstr>PowerPoint Presentation</vt:lpstr>
      <vt:lpstr>Don’t Miss the MARK</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Smouse</dc:creator>
  <cp:lastModifiedBy>Dan Smouse</cp:lastModifiedBy>
  <cp:revision>423</cp:revision>
  <cp:lastPrinted>2016-08-07T16:08:03Z</cp:lastPrinted>
  <dcterms:created xsi:type="dcterms:W3CDTF">2014-03-05T15:13:39Z</dcterms:created>
  <dcterms:modified xsi:type="dcterms:W3CDTF">2016-08-07T16:10:01Z</dcterms:modified>
</cp:coreProperties>
</file>