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92" r:id="rId3"/>
    <p:sldId id="393" r:id="rId4"/>
    <p:sldId id="394" r:id="rId5"/>
    <p:sldId id="366" r:id="rId6"/>
    <p:sldId id="418" r:id="rId7"/>
    <p:sldId id="424" r:id="rId8"/>
    <p:sldId id="415" r:id="rId9"/>
    <p:sldId id="425" r:id="rId10"/>
    <p:sldId id="427" r:id="rId11"/>
    <p:sldId id="428" r:id="rId12"/>
    <p:sldId id="426" r:id="rId13"/>
    <p:sldId id="414" r:id="rId14"/>
    <p:sldId id="413" r:id="rId15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 autoAdjust="0"/>
    <p:restoredTop sz="94622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Critical Issues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emphasis – personal accountability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Accountability for others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Accountability for self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Critical Issues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focus on self can lead others away from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focus on self can keep us from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Just think of Judas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Critical Issues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section ends with a call to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peace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Fire – judgement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Salt – purifying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work of the cross is a call to humility and peace</a:t>
            </a:r>
          </a:p>
          <a:p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Following Jesus carries great accountability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Following self carries great consequences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purified life is a </a:t>
            </a:r>
            <a:r>
              <a:rPr lang="en-US" sz="6000" b="1" i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humble peace-bringing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life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9:33-35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	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came to Capernaum; and when He was in the house, He began to question them, “What were you discussing on the way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kept silent, for on the way they had discussed with one another which of them was the greatest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Sitting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down, He called the twelve and said to them, “If anyone wants to be first, he shall be last of all and servant of all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Familiar Scene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Private time with th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 disciples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Focused teaching about the cross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Distraction of immaturity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Critical Problems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eye problem – I only see me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mental problem – I only think about me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attitude problem – I only care about me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156422"/>
            <a:ext cx="1316736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 is no bigger hindrance to the work of the Gospel than the self-absorbed focus of thos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 who are supposedly the agents of the Gospel.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Critical Issues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ection begins with dispute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Dispute about greatness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Dispute over competition</a:t>
            </a:r>
          </a:p>
        </p:txBody>
      </p:sp>
    </p:spTree>
    <p:extLst>
      <p:ext uri="{BB962C8B-B14F-4D97-AF65-F5344CB8AC3E}">
        <p14:creationId xmlns:p14="http://schemas.microsoft.com/office/powerpoint/2010/main" val="12111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801456"/>
            <a:ext cx="13167360" cy="7047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greatest “people” need in the church today is not more “upfront” people but more “what needs done” people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That is, people who are more concerned with the cross than with their own prominence, position, or “calling”.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63632</TotalTime>
  <Words>274</Words>
  <Application>Microsoft Office PowerPoint</Application>
  <PresentationFormat>Custom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 Familiar Scene</vt:lpstr>
      <vt:lpstr>Critical Problems</vt:lpstr>
      <vt:lpstr>PowerPoint Presentation</vt:lpstr>
      <vt:lpstr>Critical Issues</vt:lpstr>
      <vt:lpstr>PowerPoint Presentation</vt:lpstr>
      <vt:lpstr>Critical Issues</vt:lpstr>
      <vt:lpstr>Critical Issues</vt:lpstr>
      <vt:lpstr>Critical Issues</vt:lpstr>
      <vt:lpstr>PowerPoint Presentation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497</cp:revision>
  <cp:lastPrinted>2016-09-04T16:34:11Z</cp:lastPrinted>
  <dcterms:created xsi:type="dcterms:W3CDTF">2014-03-05T15:13:39Z</dcterms:created>
  <dcterms:modified xsi:type="dcterms:W3CDTF">2016-09-18T16:10:49Z</dcterms:modified>
</cp:coreProperties>
</file>