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392" r:id="rId3"/>
    <p:sldId id="451" r:id="rId4"/>
    <p:sldId id="452" r:id="rId5"/>
    <p:sldId id="458" r:id="rId6"/>
    <p:sldId id="453" r:id="rId7"/>
    <p:sldId id="454" r:id="rId8"/>
    <p:sldId id="455" r:id="rId9"/>
    <p:sldId id="456" r:id="rId10"/>
    <p:sldId id="450" r:id="rId11"/>
    <p:sldId id="393" r:id="rId12"/>
    <p:sldId id="394" r:id="rId13"/>
    <p:sldId id="418" r:id="rId14"/>
    <p:sldId id="438" r:id="rId15"/>
    <p:sldId id="424" r:id="rId16"/>
    <p:sldId id="459" r:id="rId17"/>
    <p:sldId id="460" r:id="rId18"/>
    <p:sldId id="462" r:id="rId19"/>
    <p:sldId id="463" r:id="rId20"/>
    <p:sldId id="415" r:id="rId21"/>
    <p:sldId id="441" r:id="rId22"/>
    <p:sldId id="461" r:id="rId23"/>
    <p:sldId id="414" r:id="rId24"/>
    <p:sldId id="413" r:id="rId25"/>
  </p:sldIdLst>
  <p:sldSz cx="14630400" cy="8229600"/>
  <p:notesSz cx="6858000" cy="9313863"/>
  <p:defaultTextStyle>
    <a:defPPr>
      <a:defRPr lang="en-US"/>
    </a:defPPr>
    <a:lvl1pPr marL="0" algn="l" defTabSz="1305942" rtl="0" eaLnBrk="1" latinLnBrk="0" hangingPunct="1">
      <a:defRPr sz="2600" kern="1200">
        <a:solidFill>
          <a:schemeClr val="tx1"/>
        </a:solidFill>
        <a:latin typeface="+mn-lt"/>
        <a:ea typeface="+mn-ea"/>
        <a:cs typeface="+mn-cs"/>
      </a:defRPr>
    </a:lvl1pPr>
    <a:lvl2pPr marL="652970" algn="l" defTabSz="1305942" rtl="0" eaLnBrk="1" latinLnBrk="0" hangingPunct="1">
      <a:defRPr sz="2600" kern="1200">
        <a:solidFill>
          <a:schemeClr val="tx1"/>
        </a:solidFill>
        <a:latin typeface="+mn-lt"/>
        <a:ea typeface="+mn-ea"/>
        <a:cs typeface="+mn-cs"/>
      </a:defRPr>
    </a:lvl2pPr>
    <a:lvl3pPr marL="1305942" algn="l" defTabSz="1305942" rtl="0" eaLnBrk="1" latinLnBrk="0" hangingPunct="1">
      <a:defRPr sz="2600" kern="1200">
        <a:solidFill>
          <a:schemeClr val="tx1"/>
        </a:solidFill>
        <a:latin typeface="+mn-lt"/>
        <a:ea typeface="+mn-ea"/>
        <a:cs typeface="+mn-cs"/>
      </a:defRPr>
    </a:lvl3pPr>
    <a:lvl4pPr marL="1958913" algn="l" defTabSz="1305942" rtl="0" eaLnBrk="1" latinLnBrk="0" hangingPunct="1">
      <a:defRPr sz="2600" kern="1200">
        <a:solidFill>
          <a:schemeClr val="tx1"/>
        </a:solidFill>
        <a:latin typeface="+mn-lt"/>
        <a:ea typeface="+mn-ea"/>
        <a:cs typeface="+mn-cs"/>
      </a:defRPr>
    </a:lvl4pPr>
    <a:lvl5pPr marL="2611884" algn="l" defTabSz="1305942" rtl="0" eaLnBrk="1" latinLnBrk="0" hangingPunct="1">
      <a:defRPr sz="2600" kern="1200">
        <a:solidFill>
          <a:schemeClr val="tx1"/>
        </a:solidFill>
        <a:latin typeface="+mn-lt"/>
        <a:ea typeface="+mn-ea"/>
        <a:cs typeface="+mn-cs"/>
      </a:defRPr>
    </a:lvl5pPr>
    <a:lvl6pPr marL="3264857" algn="l" defTabSz="1305942" rtl="0" eaLnBrk="1" latinLnBrk="0" hangingPunct="1">
      <a:defRPr sz="2600" kern="1200">
        <a:solidFill>
          <a:schemeClr val="tx1"/>
        </a:solidFill>
        <a:latin typeface="+mn-lt"/>
        <a:ea typeface="+mn-ea"/>
        <a:cs typeface="+mn-cs"/>
      </a:defRPr>
    </a:lvl6pPr>
    <a:lvl7pPr marL="3917827" algn="l" defTabSz="1305942" rtl="0" eaLnBrk="1" latinLnBrk="0" hangingPunct="1">
      <a:defRPr sz="2600" kern="1200">
        <a:solidFill>
          <a:schemeClr val="tx1"/>
        </a:solidFill>
        <a:latin typeface="+mn-lt"/>
        <a:ea typeface="+mn-ea"/>
        <a:cs typeface="+mn-cs"/>
      </a:defRPr>
    </a:lvl7pPr>
    <a:lvl8pPr marL="4570799" algn="l" defTabSz="1305942" rtl="0" eaLnBrk="1" latinLnBrk="0" hangingPunct="1">
      <a:defRPr sz="2600" kern="1200">
        <a:solidFill>
          <a:schemeClr val="tx1"/>
        </a:solidFill>
        <a:latin typeface="+mn-lt"/>
        <a:ea typeface="+mn-ea"/>
        <a:cs typeface="+mn-cs"/>
      </a:defRPr>
    </a:lvl8pPr>
    <a:lvl9pPr marL="5223770" algn="l" defTabSz="1305942" rtl="0" eaLnBrk="1" latinLnBrk="0" hangingPunct="1">
      <a:defRPr sz="2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96" autoAdjust="0"/>
    <p:restoredTop sz="94622" autoAdjust="0"/>
  </p:normalViewPr>
  <p:slideViewPr>
    <p:cSldViewPr>
      <p:cViewPr varScale="1">
        <p:scale>
          <a:sx n="89" d="100"/>
          <a:sy n="89" d="100"/>
        </p:scale>
        <p:origin x="-480" y="-102"/>
      </p:cViewPr>
      <p:guideLst>
        <p:guide orient="horz" pos="2592"/>
        <p:guide pos="460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65138"/>
          </a:xfrm>
          <a:prstGeom prst="rect">
            <a:avLst/>
          </a:prstGeom>
        </p:spPr>
        <p:txBody>
          <a:bodyPr vert="horz" lIns="91440" tIns="45720" rIns="91440" bIns="45720" rtlCol="0"/>
          <a:lstStyle>
            <a:lvl1pPr algn="r">
              <a:defRPr sz="1200"/>
            </a:lvl1pPr>
          </a:lstStyle>
          <a:p>
            <a:fld id="{48E7B8BA-8AFB-4632-A5BC-BE4AAB3ADCA3}" type="datetimeFigureOut">
              <a:rPr lang="en-US" smtClean="0"/>
              <a:t>10/7/2016</a:t>
            </a:fld>
            <a:endParaRPr lang="en-US"/>
          </a:p>
        </p:txBody>
      </p:sp>
      <p:sp>
        <p:nvSpPr>
          <p:cNvPr id="4" name="Slide Image Placeholder 3"/>
          <p:cNvSpPr>
            <a:spLocks noGrp="1" noRot="1" noChangeAspect="1"/>
          </p:cNvSpPr>
          <p:nvPr>
            <p:ph type="sldImg" idx="2"/>
          </p:nvPr>
        </p:nvSpPr>
        <p:spPr>
          <a:xfrm>
            <a:off x="325438" y="698500"/>
            <a:ext cx="6207125"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4364"/>
            <a:ext cx="5486400" cy="41910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7139"/>
            <a:ext cx="2971800" cy="4651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7139"/>
            <a:ext cx="2971800" cy="465137"/>
          </a:xfrm>
          <a:prstGeom prst="rect">
            <a:avLst/>
          </a:prstGeom>
        </p:spPr>
        <p:txBody>
          <a:bodyPr vert="horz" lIns="91440" tIns="45720" rIns="91440" bIns="45720" rtlCol="0" anchor="b"/>
          <a:lstStyle>
            <a:lvl1pPr algn="r">
              <a:defRPr sz="1200"/>
            </a:lvl1pPr>
          </a:lstStyle>
          <a:p>
            <a:fld id="{5DB3560E-2BBE-45B2-AE42-697BA5F5AA0C}" type="slidenum">
              <a:rPr lang="en-US" smtClean="0"/>
              <a:t>‹#›</a:t>
            </a:fld>
            <a:endParaRPr lang="en-US"/>
          </a:p>
        </p:txBody>
      </p:sp>
    </p:spTree>
    <p:extLst>
      <p:ext uri="{BB962C8B-B14F-4D97-AF65-F5344CB8AC3E}">
        <p14:creationId xmlns:p14="http://schemas.microsoft.com/office/powerpoint/2010/main" val="1142645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1" y="4663440"/>
            <a:ext cx="10241280" cy="2103120"/>
          </a:xfrm>
        </p:spPr>
        <p:txBody>
          <a:bodyPr/>
          <a:lstStyle>
            <a:lvl1pPr marL="0" indent="0" algn="ctr">
              <a:buNone/>
              <a:defRPr>
                <a:solidFill>
                  <a:schemeClr val="tx1">
                    <a:tint val="75000"/>
                  </a:schemeClr>
                </a:solidFill>
              </a:defRPr>
            </a:lvl1pPr>
            <a:lvl2pPr marL="652970" indent="0" algn="ctr">
              <a:buNone/>
              <a:defRPr>
                <a:solidFill>
                  <a:schemeClr val="tx1">
                    <a:tint val="75000"/>
                  </a:schemeClr>
                </a:solidFill>
              </a:defRPr>
            </a:lvl2pPr>
            <a:lvl3pPr marL="1305942" indent="0" algn="ctr">
              <a:buNone/>
              <a:defRPr>
                <a:solidFill>
                  <a:schemeClr val="tx1">
                    <a:tint val="75000"/>
                  </a:schemeClr>
                </a:solidFill>
              </a:defRPr>
            </a:lvl3pPr>
            <a:lvl4pPr marL="1958913" indent="0" algn="ctr">
              <a:buNone/>
              <a:defRPr>
                <a:solidFill>
                  <a:schemeClr val="tx1">
                    <a:tint val="75000"/>
                  </a:schemeClr>
                </a:solidFill>
              </a:defRPr>
            </a:lvl4pPr>
            <a:lvl5pPr marL="2611884" indent="0" algn="ctr">
              <a:buNone/>
              <a:defRPr>
                <a:solidFill>
                  <a:schemeClr val="tx1">
                    <a:tint val="75000"/>
                  </a:schemeClr>
                </a:solidFill>
              </a:defRPr>
            </a:lvl5pPr>
            <a:lvl6pPr marL="3264857" indent="0" algn="ctr">
              <a:buNone/>
              <a:defRPr>
                <a:solidFill>
                  <a:schemeClr val="tx1">
                    <a:tint val="75000"/>
                  </a:schemeClr>
                </a:solidFill>
              </a:defRPr>
            </a:lvl6pPr>
            <a:lvl7pPr marL="3917827" indent="0" algn="ctr">
              <a:buNone/>
              <a:defRPr>
                <a:solidFill>
                  <a:schemeClr val="tx1">
                    <a:tint val="75000"/>
                  </a:schemeClr>
                </a:solidFill>
              </a:defRPr>
            </a:lvl7pPr>
            <a:lvl8pPr marL="4570799" indent="0" algn="ctr">
              <a:buNone/>
              <a:defRPr>
                <a:solidFill>
                  <a:schemeClr val="tx1">
                    <a:tint val="75000"/>
                  </a:schemeClr>
                </a:solidFill>
              </a:defRPr>
            </a:lvl8pPr>
            <a:lvl9pPr marL="522377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4FA700-B046-472D-ABA4-125BB5010B49}" type="datetimeFigureOut">
              <a:rPr lang="en-US" smtClean="0"/>
              <a:t>10/7/2016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BE313E-4DDC-418A-AAAD-8C9E48C1FB28}" type="slidenum">
              <a:rPr lang="en-US" smtClean="0"/>
              <a:t>‹#›</a:t>
            </a:fld>
            <a:endParaRPr lang="en-US"/>
          </a:p>
        </p:txBody>
      </p:sp>
    </p:spTree>
    <p:extLst>
      <p:ext uri="{BB962C8B-B14F-4D97-AF65-F5344CB8AC3E}">
        <p14:creationId xmlns:p14="http://schemas.microsoft.com/office/powerpoint/2010/main" val="1285340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4FA700-B046-472D-ABA4-125BB5010B49}" type="datetimeFigureOut">
              <a:rPr lang="en-US" smtClean="0"/>
              <a:t>10/7/2016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BE313E-4DDC-418A-AAAD-8C9E48C1FB28}" type="slidenum">
              <a:rPr lang="en-US" smtClean="0"/>
              <a:t>‹#›</a:t>
            </a:fld>
            <a:endParaRPr lang="en-US"/>
          </a:p>
        </p:txBody>
      </p:sp>
    </p:spTree>
    <p:extLst>
      <p:ext uri="{BB962C8B-B14F-4D97-AF65-F5344CB8AC3E}">
        <p14:creationId xmlns:p14="http://schemas.microsoft.com/office/powerpoint/2010/main" val="949514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6972282" y="396240"/>
            <a:ext cx="5265421" cy="842581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70945" y="396240"/>
            <a:ext cx="15557499" cy="842581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4FA700-B046-472D-ABA4-125BB5010B49}" type="datetimeFigureOut">
              <a:rPr lang="en-US" smtClean="0"/>
              <a:t>10/7/2016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BE313E-4DDC-418A-AAAD-8C9E48C1FB28}" type="slidenum">
              <a:rPr lang="en-US" smtClean="0"/>
              <a:t>‹#›</a:t>
            </a:fld>
            <a:endParaRPr lang="en-US"/>
          </a:p>
        </p:txBody>
      </p:sp>
    </p:spTree>
    <p:extLst>
      <p:ext uri="{BB962C8B-B14F-4D97-AF65-F5344CB8AC3E}">
        <p14:creationId xmlns:p14="http://schemas.microsoft.com/office/powerpoint/2010/main" val="1065622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4FA700-B046-472D-ABA4-125BB5010B49}" type="datetimeFigureOut">
              <a:rPr lang="en-US" smtClean="0"/>
              <a:t>10/7/2016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BE313E-4DDC-418A-AAAD-8C9E48C1FB28}" type="slidenum">
              <a:rPr lang="en-US" smtClean="0"/>
              <a:t>‹#›</a:t>
            </a:fld>
            <a:endParaRPr lang="en-US"/>
          </a:p>
        </p:txBody>
      </p:sp>
    </p:spTree>
    <p:extLst>
      <p:ext uri="{BB962C8B-B14F-4D97-AF65-F5344CB8AC3E}">
        <p14:creationId xmlns:p14="http://schemas.microsoft.com/office/powerpoint/2010/main" val="1093948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2970" indent="0">
              <a:buNone/>
              <a:defRPr sz="2600">
                <a:solidFill>
                  <a:schemeClr val="tx1">
                    <a:tint val="75000"/>
                  </a:schemeClr>
                </a:solidFill>
              </a:defRPr>
            </a:lvl2pPr>
            <a:lvl3pPr marL="1305942" indent="0">
              <a:buNone/>
              <a:defRPr sz="2300">
                <a:solidFill>
                  <a:schemeClr val="tx1">
                    <a:tint val="75000"/>
                  </a:schemeClr>
                </a:solidFill>
              </a:defRPr>
            </a:lvl3pPr>
            <a:lvl4pPr marL="1958913" indent="0">
              <a:buNone/>
              <a:defRPr sz="2000">
                <a:solidFill>
                  <a:schemeClr val="tx1">
                    <a:tint val="75000"/>
                  </a:schemeClr>
                </a:solidFill>
              </a:defRPr>
            </a:lvl4pPr>
            <a:lvl5pPr marL="2611884" indent="0">
              <a:buNone/>
              <a:defRPr sz="2000">
                <a:solidFill>
                  <a:schemeClr val="tx1">
                    <a:tint val="75000"/>
                  </a:schemeClr>
                </a:solidFill>
              </a:defRPr>
            </a:lvl5pPr>
            <a:lvl6pPr marL="3264857" indent="0">
              <a:buNone/>
              <a:defRPr sz="2000">
                <a:solidFill>
                  <a:schemeClr val="tx1">
                    <a:tint val="75000"/>
                  </a:schemeClr>
                </a:solidFill>
              </a:defRPr>
            </a:lvl6pPr>
            <a:lvl7pPr marL="3917827" indent="0">
              <a:buNone/>
              <a:defRPr sz="2000">
                <a:solidFill>
                  <a:schemeClr val="tx1">
                    <a:tint val="75000"/>
                  </a:schemeClr>
                </a:solidFill>
              </a:defRPr>
            </a:lvl7pPr>
            <a:lvl8pPr marL="4570799" indent="0">
              <a:buNone/>
              <a:defRPr sz="2000">
                <a:solidFill>
                  <a:schemeClr val="tx1">
                    <a:tint val="75000"/>
                  </a:schemeClr>
                </a:solidFill>
              </a:defRPr>
            </a:lvl8pPr>
            <a:lvl9pPr marL="5223770"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4FA700-B046-472D-ABA4-125BB5010B49}" type="datetimeFigureOut">
              <a:rPr lang="en-US" smtClean="0"/>
              <a:t>10/7/2016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BE313E-4DDC-418A-AAAD-8C9E48C1FB28}" type="slidenum">
              <a:rPr lang="en-US" smtClean="0"/>
              <a:t>‹#›</a:t>
            </a:fld>
            <a:endParaRPr lang="en-US"/>
          </a:p>
        </p:txBody>
      </p:sp>
    </p:spTree>
    <p:extLst>
      <p:ext uri="{BB962C8B-B14F-4D97-AF65-F5344CB8AC3E}">
        <p14:creationId xmlns:p14="http://schemas.microsoft.com/office/powerpoint/2010/main" val="2898564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70944" y="2305050"/>
            <a:ext cx="10411458" cy="651700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826243" y="2305050"/>
            <a:ext cx="10411461" cy="651700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D4FA700-B046-472D-ABA4-125BB5010B49}" type="datetimeFigureOut">
              <a:rPr lang="en-US" smtClean="0"/>
              <a:t>10/7/2016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BE313E-4DDC-418A-AAAD-8C9E48C1FB28}" type="slidenum">
              <a:rPr lang="en-US" smtClean="0"/>
              <a:t>‹#›</a:t>
            </a:fld>
            <a:endParaRPr lang="en-US"/>
          </a:p>
        </p:txBody>
      </p:sp>
    </p:spTree>
    <p:extLst>
      <p:ext uri="{BB962C8B-B14F-4D97-AF65-F5344CB8AC3E}">
        <p14:creationId xmlns:p14="http://schemas.microsoft.com/office/powerpoint/2010/main" val="3989289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2" y="1842136"/>
            <a:ext cx="6464301" cy="767714"/>
          </a:xfrm>
        </p:spPr>
        <p:txBody>
          <a:bodyPr anchor="b"/>
          <a:lstStyle>
            <a:lvl1pPr marL="0" indent="0">
              <a:buNone/>
              <a:defRPr sz="3400" b="1"/>
            </a:lvl1pPr>
            <a:lvl2pPr marL="652970" indent="0">
              <a:buNone/>
              <a:defRPr sz="2900" b="1"/>
            </a:lvl2pPr>
            <a:lvl3pPr marL="1305942" indent="0">
              <a:buNone/>
              <a:defRPr sz="2600" b="1"/>
            </a:lvl3pPr>
            <a:lvl4pPr marL="1958913" indent="0">
              <a:buNone/>
              <a:defRPr sz="2300" b="1"/>
            </a:lvl4pPr>
            <a:lvl5pPr marL="2611884" indent="0">
              <a:buNone/>
              <a:defRPr sz="2300" b="1"/>
            </a:lvl5pPr>
            <a:lvl6pPr marL="3264857" indent="0">
              <a:buNone/>
              <a:defRPr sz="2300" b="1"/>
            </a:lvl6pPr>
            <a:lvl7pPr marL="3917827" indent="0">
              <a:buNone/>
              <a:defRPr sz="2300" b="1"/>
            </a:lvl7pPr>
            <a:lvl8pPr marL="4570799" indent="0">
              <a:buNone/>
              <a:defRPr sz="2300" b="1"/>
            </a:lvl8pPr>
            <a:lvl9pPr marL="5223770"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2" y="2609850"/>
            <a:ext cx="6464301" cy="4741545"/>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2" y="1842136"/>
            <a:ext cx="6466841" cy="767714"/>
          </a:xfrm>
        </p:spPr>
        <p:txBody>
          <a:bodyPr anchor="b"/>
          <a:lstStyle>
            <a:lvl1pPr marL="0" indent="0">
              <a:buNone/>
              <a:defRPr sz="3400" b="1"/>
            </a:lvl1pPr>
            <a:lvl2pPr marL="652970" indent="0">
              <a:buNone/>
              <a:defRPr sz="2900" b="1"/>
            </a:lvl2pPr>
            <a:lvl3pPr marL="1305942" indent="0">
              <a:buNone/>
              <a:defRPr sz="2600" b="1"/>
            </a:lvl3pPr>
            <a:lvl4pPr marL="1958913" indent="0">
              <a:buNone/>
              <a:defRPr sz="2300" b="1"/>
            </a:lvl4pPr>
            <a:lvl5pPr marL="2611884" indent="0">
              <a:buNone/>
              <a:defRPr sz="2300" b="1"/>
            </a:lvl5pPr>
            <a:lvl6pPr marL="3264857" indent="0">
              <a:buNone/>
              <a:defRPr sz="2300" b="1"/>
            </a:lvl6pPr>
            <a:lvl7pPr marL="3917827" indent="0">
              <a:buNone/>
              <a:defRPr sz="2300" b="1"/>
            </a:lvl7pPr>
            <a:lvl8pPr marL="4570799" indent="0">
              <a:buNone/>
              <a:defRPr sz="2300" b="1"/>
            </a:lvl8pPr>
            <a:lvl9pPr marL="5223770"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2" y="2609850"/>
            <a:ext cx="6466841" cy="4741545"/>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4FA700-B046-472D-ABA4-125BB5010B49}" type="datetimeFigureOut">
              <a:rPr lang="en-US" smtClean="0"/>
              <a:t>10/7/2016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BE313E-4DDC-418A-AAAD-8C9E48C1FB28}" type="slidenum">
              <a:rPr lang="en-US" smtClean="0"/>
              <a:t>‹#›</a:t>
            </a:fld>
            <a:endParaRPr lang="en-US"/>
          </a:p>
        </p:txBody>
      </p:sp>
    </p:spTree>
    <p:extLst>
      <p:ext uri="{BB962C8B-B14F-4D97-AF65-F5344CB8AC3E}">
        <p14:creationId xmlns:p14="http://schemas.microsoft.com/office/powerpoint/2010/main" val="2280425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4FA700-B046-472D-ABA4-125BB5010B49}" type="datetimeFigureOut">
              <a:rPr lang="en-US" smtClean="0"/>
              <a:t>10/7/2016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BE313E-4DDC-418A-AAAD-8C9E48C1FB28}" type="slidenum">
              <a:rPr lang="en-US" smtClean="0"/>
              <a:t>‹#›</a:t>
            </a:fld>
            <a:endParaRPr lang="en-US"/>
          </a:p>
        </p:txBody>
      </p:sp>
    </p:spTree>
    <p:extLst>
      <p:ext uri="{BB962C8B-B14F-4D97-AF65-F5344CB8AC3E}">
        <p14:creationId xmlns:p14="http://schemas.microsoft.com/office/powerpoint/2010/main" val="2190973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4FA700-B046-472D-ABA4-125BB5010B49}" type="datetimeFigureOut">
              <a:rPr lang="en-US" smtClean="0"/>
              <a:t>10/7/2016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BE313E-4DDC-418A-AAAD-8C9E48C1FB28}" type="slidenum">
              <a:rPr lang="en-US" smtClean="0"/>
              <a:t>‹#›</a:t>
            </a:fld>
            <a:endParaRPr lang="en-US"/>
          </a:p>
        </p:txBody>
      </p:sp>
    </p:spTree>
    <p:extLst>
      <p:ext uri="{BB962C8B-B14F-4D97-AF65-F5344CB8AC3E}">
        <p14:creationId xmlns:p14="http://schemas.microsoft.com/office/powerpoint/2010/main" val="1674219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2" y="327660"/>
            <a:ext cx="4813300"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2" y="1722120"/>
            <a:ext cx="4813300" cy="5629276"/>
          </a:xfrm>
        </p:spPr>
        <p:txBody>
          <a:bodyPr/>
          <a:lstStyle>
            <a:lvl1pPr marL="0" indent="0">
              <a:buNone/>
              <a:defRPr sz="2000"/>
            </a:lvl1pPr>
            <a:lvl2pPr marL="652970" indent="0">
              <a:buNone/>
              <a:defRPr sz="1800"/>
            </a:lvl2pPr>
            <a:lvl3pPr marL="1305942" indent="0">
              <a:buNone/>
              <a:defRPr sz="1400"/>
            </a:lvl3pPr>
            <a:lvl4pPr marL="1958913" indent="0">
              <a:buNone/>
              <a:defRPr sz="1300"/>
            </a:lvl4pPr>
            <a:lvl5pPr marL="2611884" indent="0">
              <a:buNone/>
              <a:defRPr sz="1300"/>
            </a:lvl5pPr>
            <a:lvl6pPr marL="3264857" indent="0">
              <a:buNone/>
              <a:defRPr sz="1300"/>
            </a:lvl6pPr>
            <a:lvl7pPr marL="3917827" indent="0">
              <a:buNone/>
              <a:defRPr sz="1300"/>
            </a:lvl7pPr>
            <a:lvl8pPr marL="4570799" indent="0">
              <a:buNone/>
              <a:defRPr sz="1300"/>
            </a:lvl8pPr>
            <a:lvl9pPr marL="5223770"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4FA700-B046-472D-ABA4-125BB5010B49}" type="datetimeFigureOut">
              <a:rPr lang="en-US" smtClean="0"/>
              <a:t>10/7/2016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BE313E-4DDC-418A-AAAD-8C9E48C1FB28}" type="slidenum">
              <a:rPr lang="en-US" smtClean="0"/>
              <a:t>‹#›</a:t>
            </a:fld>
            <a:endParaRPr lang="en-US"/>
          </a:p>
        </p:txBody>
      </p:sp>
    </p:spTree>
    <p:extLst>
      <p:ext uri="{BB962C8B-B14F-4D97-AF65-F5344CB8AC3E}">
        <p14:creationId xmlns:p14="http://schemas.microsoft.com/office/powerpoint/2010/main" val="2268632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3"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3" y="735330"/>
            <a:ext cx="8778240" cy="4937760"/>
          </a:xfrm>
        </p:spPr>
        <p:txBody>
          <a:bodyPr/>
          <a:lstStyle>
            <a:lvl1pPr marL="0" indent="0">
              <a:buNone/>
              <a:defRPr sz="4600"/>
            </a:lvl1pPr>
            <a:lvl2pPr marL="652970" indent="0">
              <a:buNone/>
              <a:defRPr sz="4000"/>
            </a:lvl2pPr>
            <a:lvl3pPr marL="1305942" indent="0">
              <a:buNone/>
              <a:defRPr sz="3400"/>
            </a:lvl3pPr>
            <a:lvl4pPr marL="1958913" indent="0">
              <a:buNone/>
              <a:defRPr sz="2900"/>
            </a:lvl4pPr>
            <a:lvl5pPr marL="2611884" indent="0">
              <a:buNone/>
              <a:defRPr sz="2900"/>
            </a:lvl5pPr>
            <a:lvl6pPr marL="3264857" indent="0">
              <a:buNone/>
              <a:defRPr sz="2900"/>
            </a:lvl6pPr>
            <a:lvl7pPr marL="3917827" indent="0">
              <a:buNone/>
              <a:defRPr sz="2900"/>
            </a:lvl7pPr>
            <a:lvl8pPr marL="4570799" indent="0">
              <a:buNone/>
              <a:defRPr sz="2900"/>
            </a:lvl8pPr>
            <a:lvl9pPr marL="5223770" indent="0">
              <a:buNone/>
              <a:defRPr sz="2900"/>
            </a:lvl9pPr>
          </a:lstStyle>
          <a:p>
            <a:endParaRPr lang="en-US"/>
          </a:p>
        </p:txBody>
      </p:sp>
      <p:sp>
        <p:nvSpPr>
          <p:cNvPr id="4" name="Text Placeholder 3"/>
          <p:cNvSpPr>
            <a:spLocks noGrp="1"/>
          </p:cNvSpPr>
          <p:nvPr>
            <p:ph type="body" sz="half" idx="2"/>
          </p:nvPr>
        </p:nvSpPr>
        <p:spPr>
          <a:xfrm>
            <a:off x="2867663" y="6440808"/>
            <a:ext cx="8778240" cy="965834"/>
          </a:xfrm>
        </p:spPr>
        <p:txBody>
          <a:bodyPr/>
          <a:lstStyle>
            <a:lvl1pPr marL="0" indent="0">
              <a:buNone/>
              <a:defRPr sz="2000"/>
            </a:lvl1pPr>
            <a:lvl2pPr marL="652970" indent="0">
              <a:buNone/>
              <a:defRPr sz="1800"/>
            </a:lvl2pPr>
            <a:lvl3pPr marL="1305942" indent="0">
              <a:buNone/>
              <a:defRPr sz="1400"/>
            </a:lvl3pPr>
            <a:lvl4pPr marL="1958913" indent="0">
              <a:buNone/>
              <a:defRPr sz="1300"/>
            </a:lvl4pPr>
            <a:lvl5pPr marL="2611884" indent="0">
              <a:buNone/>
              <a:defRPr sz="1300"/>
            </a:lvl5pPr>
            <a:lvl6pPr marL="3264857" indent="0">
              <a:buNone/>
              <a:defRPr sz="1300"/>
            </a:lvl6pPr>
            <a:lvl7pPr marL="3917827" indent="0">
              <a:buNone/>
              <a:defRPr sz="1300"/>
            </a:lvl7pPr>
            <a:lvl8pPr marL="4570799" indent="0">
              <a:buNone/>
              <a:defRPr sz="1300"/>
            </a:lvl8pPr>
            <a:lvl9pPr marL="5223770"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4FA700-B046-472D-ABA4-125BB5010B49}" type="datetimeFigureOut">
              <a:rPr lang="en-US" smtClean="0"/>
              <a:t>10/7/2016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BE313E-4DDC-418A-AAAD-8C9E48C1FB28}" type="slidenum">
              <a:rPr lang="en-US" smtClean="0"/>
              <a:t>‹#›</a:t>
            </a:fld>
            <a:endParaRPr lang="en-US"/>
          </a:p>
        </p:txBody>
      </p:sp>
    </p:spTree>
    <p:extLst>
      <p:ext uri="{BB962C8B-B14F-4D97-AF65-F5344CB8AC3E}">
        <p14:creationId xmlns:p14="http://schemas.microsoft.com/office/powerpoint/2010/main" val="859827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594" tIns="65297" rIns="130594" bIns="65297"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40"/>
            <a:ext cx="13167360" cy="5431156"/>
          </a:xfrm>
          <a:prstGeom prst="rect">
            <a:avLst/>
          </a:prstGeom>
        </p:spPr>
        <p:txBody>
          <a:bodyPr vert="horz" lIns="130594" tIns="65297" rIns="130594" bIns="6529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1"/>
            <a:ext cx="3413760" cy="438150"/>
          </a:xfrm>
          <a:prstGeom prst="rect">
            <a:avLst/>
          </a:prstGeom>
        </p:spPr>
        <p:txBody>
          <a:bodyPr vert="horz" lIns="130594" tIns="65297" rIns="130594" bIns="65297" rtlCol="0" anchor="ctr"/>
          <a:lstStyle>
            <a:lvl1pPr algn="l">
              <a:defRPr sz="1800">
                <a:solidFill>
                  <a:schemeClr val="tx1">
                    <a:tint val="75000"/>
                  </a:schemeClr>
                </a:solidFill>
              </a:defRPr>
            </a:lvl1pPr>
          </a:lstStyle>
          <a:p>
            <a:fld id="{CD4FA700-B046-472D-ABA4-125BB5010B49}" type="datetimeFigureOut">
              <a:rPr lang="en-US" smtClean="0"/>
              <a:t>10/7/2016</a:t>
            </a:fld>
            <a:endParaRPr lang="en-US"/>
          </a:p>
        </p:txBody>
      </p:sp>
      <p:sp>
        <p:nvSpPr>
          <p:cNvPr id="5" name="Footer Placeholder 4"/>
          <p:cNvSpPr>
            <a:spLocks noGrp="1"/>
          </p:cNvSpPr>
          <p:nvPr>
            <p:ph type="ftr" sz="quarter" idx="3"/>
          </p:nvPr>
        </p:nvSpPr>
        <p:spPr>
          <a:xfrm>
            <a:off x="4998721" y="7627621"/>
            <a:ext cx="4632960" cy="438150"/>
          </a:xfrm>
          <a:prstGeom prst="rect">
            <a:avLst/>
          </a:prstGeom>
        </p:spPr>
        <p:txBody>
          <a:bodyPr vert="horz" lIns="130594" tIns="65297" rIns="130594" bIns="65297" rtlCol="0" anchor="ctr"/>
          <a:lstStyle>
            <a:lvl1pPr algn="ctr">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0594" tIns="65297" rIns="130594" bIns="65297" rtlCol="0" anchor="ctr"/>
          <a:lstStyle>
            <a:lvl1pPr algn="r">
              <a:defRPr sz="1800">
                <a:solidFill>
                  <a:schemeClr val="tx1">
                    <a:tint val="75000"/>
                  </a:schemeClr>
                </a:solidFill>
              </a:defRPr>
            </a:lvl1pPr>
          </a:lstStyle>
          <a:p>
            <a:fld id="{65BE313E-4DDC-418A-AAAD-8C9E48C1FB28}" type="slidenum">
              <a:rPr lang="en-US" smtClean="0"/>
              <a:t>‹#›</a:t>
            </a:fld>
            <a:endParaRPr lang="en-US"/>
          </a:p>
        </p:txBody>
      </p:sp>
    </p:spTree>
    <p:extLst>
      <p:ext uri="{BB962C8B-B14F-4D97-AF65-F5344CB8AC3E}">
        <p14:creationId xmlns:p14="http://schemas.microsoft.com/office/powerpoint/2010/main" val="9392449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305942" rtl="0" eaLnBrk="1" latinLnBrk="0" hangingPunct="1">
        <a:spcBef>
          <a:spcPct val="0"/>
        </a:spcBef>
        <a:buNone/>
        <a:defRPr sz="6300" kern="1200">
          <a:solidFill>
            <a:schemeClr val="tx1"/>
          </a:solidFill>
          <a:latin typeface="+mj-lt"/>
          <a:ea typeface="+mj-ea"/>
          <a:cs typeface="+mj-cs"/>
        </a:defRPr>
      </a:lvl1pPr>
    </p:titleStyle>
    <p:bodyStyle>
      <a:lvl1pPr marL="489729" indent="-489729" algn="l" defTabSz="1305942"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61078" indent="-408106" algn="l" defTabSz="1305942"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32428" indent="-326485" algn="l" defTabSz="1305942"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85399" indent="-326485" algn="l" defTabSz="130594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4pPr>
      <a:lvl5pPr marL="2938372" indent="-326485" algn="l" defTabSz="130594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5pPr>
      <a:lvl6pPr marL="3591342" indent="-326485" algn="l" defTabSz="130594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4312" indent="-326485" algn="l" defTabSz="130594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7285" indent="-326485" algn="l" defTabSz="130594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0255" indent="-326485" algn="l" defTabSz="130594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p:bodyStyle>
    <p:otherStyle>
      <a:defPPr>
        <a:defRPr lang="en-US"/>
      </a:defPPr>
      <a:lvl1pPr marL="0" algn="l" defTabSz="1305942" rtl="0" eaLnBrk="1" latinLnBrk="0" hangingPunct="1">
        <a:defRPr sz="2600" kern="1200">
          <a:solidFill>
            <a:schemeClr val="tx1"/>
          </a:solidFill>
          <a:latin typeface="+mn-lt"/>
          <a:ea typeface="+mn-ea"/>
          <a:cs typeface="+mn-cs"/>
        </a:defRPr>
      </a:lvl1pPr>
      <a:lvl2pPr marL="652970" algn="l" defTabSz="1305942" rtl="0" eaLnBrk="1" latinLnBrk="0" hangingPunct="1">
        <a:defRPr sz="2600" kern="1200">
          <a:solidFill>
            <a:schemeClr val="tx1"/>
          </a:solidFill>
          <a:latin typeface="+mn-lt"/>
          <a:ea typeface="+mn-ea"/>
          <a:cs typeface="+mn-cs"/>
        </a:defRPr>
      </a:lvl2pPr>
      <a:lvl3pPr marL="1305942" algn="l" defTabSz="1305942" rtl="0" eaLnBrk="1" latinLnBrk="0" hangingPunct="1">
        <a:defRPr sz="2600" kern="1200">
          <a:solidFill>
            <a:schemeClr val="tx1"/>
          </a:solidFill>
          <a:latin typeface="+mn-lt"/>
          <a:ea typeface="+mn-ea"/>
          <a:cs typeface="+mn-cs"/>
        </a:defRPr>
      </a:lvl3pPr>
      <a:lvl4pPr marL="1958913" algn="l" defTabSz="1305942" rtl="0" eaLnBrk="1" latinLnBrk="0" hangingPunct="1">
        <a:defRPr sz="2600" kern="1200">
          <a:solidFill>
            <a:schemeClr val="tx1"/>
          </a:solidFill>
          <a:latin typeface="+mn-lt"/>
          <a:ea typeface="+mn-ea"/>
          <a:cs typeface="+mn-cs"/>
        </a:defRPr>
      </a:lvl4pPr>
      <a:lvl5pPr marL="2611884" algn="l" defTabSz="1305942" rtl="0" eaLnBrk="1" latinLnBrk="0" hangingPunct="1">
        <a:defRPr sz="2600" kern="1200">
          <a:solidFill>
            <a:schemeClr val="tx1"/>
          </a:solidFill>
          <a:latin typeface="+mn-lt"/>
          <a:ea typeface="+mn-ea"/>
          <a:cs typeface="+mn-cs"/>
        </a:defRPr>
      </a:lvl5pPr>
      <a:lvl6pPr marL="3264857" algn="l" defTabSz="1305942" rtl="0" eaLnBrk="1" latinLnBrk="0" hangingPunct="1">
        <a:defRPr sz="2600" kern="1200">
          <a:solidFill>
            <a:schemeClr val="tx1"/>
          </a:solidFill>
          <a:latin typeface="+mn-lt"/>
          <a:ea typeface="+mn-ea"/>
          <a:cs typeface="+mn-cs"/>
        </a:defRPr>
      </a:lvl6pPr>
      <a:lvl7pPr marL="3917827" algn="l" defTabSz="1305942" rtl="0" eaLnBrk="1" latinLnBrk="0" hangingPunct="1">
        <a:defRPr sz="2600" kern="1200">
          <a:solidFill>
            <a:schemeClr val="tx1"/>
          </a:solidFill>
          <a:latin typeface="+mn-lt"/>
          <a:ea typeface="+mn-ea"/>
          <a:cs typeface="+mn-cs"/>
        </a:defRPr>
      </a:lvl7pPr>
      <a:lvl8pPr marL="4570799" algn="l" defTabSz="1305942" rtl="0" eaLnBrk="1" latinLnBrk="0" hangingPunct="1">
        <a:defRPr sz="2600" kern="1200">
          <a:solidFill>
            <a:schemeClr val="tx1"/>
          </a:solidFill>
          <a:latin typeface="+mn-lt"/>
          <a:ea typeface="+mn-ea"/>
          <a:cs typeface="+mn-cs"/>
        </a:defRPr>
      </a:lvl8pPr>
      <a:lvl9pPr marL="5223770" algn="l" defTabSz="1305942"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2587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31520" y="685802"/>
            <a:ext cx="13167360" cy="7467598"/>
          </a:xfrm>
        </p:spPr>
        <p:txBody>
          <a:bodyPr>
            <a:normAutofit/>
          </a:bodyPr>
          <a:lstStyle/>
          <a:p>
            <a:pPr marL="0" indent="0">
              <a:buNone/>
            </a:pPr>
            <a:r>
              <a:rPr lang="en-US" sz="6000" b="1" i="1" dirty="0" smtClean="0">
                <a:effectLst>
                  <a:outerShdw blurRad="38100" dist="38100" dir="2700000" algn="tl">
                    <a:schemeClr val="bg1"/>
                  </a:outerShdw>
                </a:effectLst>
                <a:latin typeface="Century Schoolbook" panose="02040604050505020304" pitchFamily="18" charset="0"/>
              </a:rPr>
              <a:t>Calling </a:t>
            </a:r>
            <a:r>
              <a:rPr lang="en-US" sz="6000" b="1" i="1" dirty="0">
                <a:effectLst>
                  <a:outerShdw blurRad="38100" dist="38100" dir="2700000" algn="tl">
                    <a:schemeClr val="bg1"/>
                  </a:outerShdw>
                </a:effectLst>
                <a:latin typeface="Century Schoolbook" panose="02040604050505020304" pitchFamily="18" charset="0"/>
              </a:rPr>
              <a:t>them to Himself, Jesus said to them, “You know that those who are recognized as rulers of the Gentiles lord it over them; and their great men exercise authority over them</a:t>
            </a:r>
            <a:r>
              <a:rPr lang="en-US" sz="6000" b="1" i="1" dirty="0" smtClean="0">
                <a:effectLst>
                  <a:outerShdw blurRad="38100" dist="38100" dir="2700000" algn="tl">
                    <a:schemeClr val="bg1"/>
                  </a:outerShdw>
                </a:effectLst>
                <a:latin typeface="Century Schoolbook" panose="02040604050505020304" pitchFamily="18" charset="0"/>
              </a:rPr>
              <a:t>.</a:t>
            </a:r>
            <a:endParaRPr lang="en-US" sz="6000" b="1" i="1" dirty="0">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37778672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31520" y="685802"/>
            <a:ext cx="13167360" cy="7467598"/>
          </a:xfrm>
        </p:spPr>
        <p:txBody>
          <a:bodyPr>
            <a:normAutofit/>
          </a:bodyPr>
          <a:lstStyle/>
          <a:p>
            <a:pPr marL="0" indent="0">
              <a:buNone/>
            </a:pPr>
            <a:r>
              <a:rPr lang="en-US" sz="6000" b="1" i="1" dirty="0" smtClean="0">
                <a:effectLst>
                  <a:outerShdw blurRad="38100" dist="38100" dir="2700000" algn="tl">
                    <a:schemeClr val="bg1"/>
                  </a:outerShdw>
                </a:effectLst>
                <a:latin typeface="Century Schoolbook" panose="02040604050505020304" pitchFamily="18" charset="0"/>
              </a:rPr>
              <a:t>“</a:t>
            </a:r>
            <a:r>
              <a:rPr lang="en-US" sz="6000" b="1" i="1" dirty="0">
                <a:effectLst>
                  <a:outerShdw blurRad="38100" dist="38100" dir="2700000" algn="tl">
                    <a:schemeClr val="bg1"/>
                  </a:outerShdw>
                </a:effectLst>
                <a:latin typeface="Century Schoolbook" panose="02040604050505020304" pitchFamily="18" charset="0"/>
              </a:rPr>
              <a:t>But it is not this way among you, but whoever wishes to become great among you shall be your servant; </a:t>
            </a:r>
            <a:r>
              <a:rPr lang="en-US" sz="6000" b="1" i="1" dirty="0" smtClean="0">
                <a:effectLst>
                  <a:outerShdw blurRad="38100" dist="38100" dir="2700000" algn="tl">
                    <a:schemeClr val="bg1"/>
                  </a:outerShdw>
                </a:effectLst>
                <a:latin typeface="Century Schoolbook" panose="02040604050505020304" pitchFamily="18" charset="0"/>
              </a:rPr>
              <a:t>and </a:t>
            </a:r>
            <a:r>
              <a:rPr lang="en-US" sz="6000" b="1" i="1" dirty="0">
                <a:effectLst>
                  <a:outerShdw blurRad="38100" dist="38100" dir="2700000" algn="tl">
                    <a:schemeClr val="bg1"/>
                  </a:outerShdw>
                </a:effectLst>
                <a:latin typeface="Century Schoolbook" panose="02040604050505020304" pitchFamily="18" charset="0"/>
              </a:rPr>
              <a:t>whoever wishes to be first among you shall be slave of all</a:t>
            </a:r>
            <a:r>
              <a:rPr lang="en-US" sz="6000" b="1" i="1" dirty="0" smtClean="0">
                <a:effectLst>
                  <a:outerShdw blurRad="38100" dist="38100" dir="2700000" algn="tl">
                    <a:schemeClr val="bg1"/>
                  </a:outerShdw>
                </a:effectLst>
                <a:latin typeface="Century Schoolbook" panose="02040604050505020304" pitchFamily="18" charset="0"/>
              </a:rPr>
              <a:t>.</a:t>
            </a:r>
            <a:endParaRPr lang="en-US" sz="6000" b="1" i="1" dirty="0">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11539192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31520" y="685802"/>
            <a:ext cx="13167360" cy="7467598"/>
          </a:xfrm>
        </p:spPr>
        <p:txBody>
          <a:bodyPr>
            <a:normAutofit/>
          </a:bodyPr>
          <a:lstStyle/>
          <a:p>
            <a:pPr marL="0" indent="0">
              <a:buNone/>
            </a:pPr>
            <a:r>
              <a:rPr lang="en-US" sz="6000" b="1" i="1" dirty="0" smtClean="0">
                <a:effectLst>
                  <a:outerShdw blurRad="38100" dist="38100" dir="2700000" algn="tl">
                    <a:schemeClr val="bg1"/>
                  </a:outerShdw>
                </a:effectLst>
                <a:latin typeface="Century Schoolbook" panose="02040604050505020304" pitchFamily="18" charset="0"/>
              </a:rPr>
              <a:t>“</a:t>
            </a:r>
            <a:r>
              <a:rPr lang="en-US" sz="6000" b="1" i="1" dirty="0">
                <a:effectLst>
                  <a:outerShdw blurRad="38100" dist="38100" dir="2700000" algn="tl">
                    <a:schemeClr val="bg1"/>
                  </a:outerShdw>
                </a:effectLst>
                <a:latin typeface="Century Schoolbook" panose="02040604050505020304" pitchFamily="18" charset="0"/>
              </a:rPr>
              <a:t>For even the Son of Man did not come to be served, but to serve, and to give His life a ransom for many</a:t>
            </a:r>
            <a:r>
              <a:rPr lang="en-US" sz="6000" b="1" i="1" dirty="0" smtClean="0">
                <a:effectLst>
                  <a:outerShdw blurRad="38100" dist="38100" dir="2700000" algn="tl">
                    <a:schemeClr val="bg1"/>
                  </a:outerShdw>
                </a:effectLst>
                <a:latin typeface="Century Schoolbook" panose="02040604050505020304" pitchFamily="18" charset="0"/>
              </a:rPr>
              <a:t>.”</a:t>
            </a:r>
            <a:endParaRPr lang="en-US" sz="6000" b="1" i="1" dirty="0">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20402969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29566"/>
            <a:ext cx="14630400" cy="1371600"/>
          </a:xfrm>
        </p:spPr>
        <p:txBody>
          <a:bodyPr>
            <a:normAutofit/>
          </a:bodyPr>
          <a:lstStyle/>
          <a:p>
            <a:r>
              <a:rPr lang="en-US" sz="6500" b="1" dirty="0" smtClean="0">
                <a:effectLst>
                  <a:outerShdw blurRad="38100" dist="38100" dir="2700000" algn="tl">
                    <a:schemeClr val="bg1"/>
                  </a:outerShdw>
                </a:effectLst>
                <a:latin typeface="Century Schoolbook" panose="02040604050505020304" pitchFamily="18" charset="0"/>
              </a:rPr>
              <a:t>An Intimidating Declaration</a:t>
            </a:r>
            <a:endParaRPr lang="en-US" sz="6500" b="1" dirty="0">
              <a:effectLst>
                <a:outerShdw blurRad="38100" dist="38100" dir="2700000" algn="tl">
                  <a:schemeClr val="bg1"/>
                </a:outerShdw>
              </a:effectLst>
              <a:latin typeface="Century Schoolbook" panose="02040604050505020304" pitchFamily="18" charset="0"/>
            </a:endParaRPr>
          </a:p>
        </p:txBody>
      </p:sp>
      <p:sp>
        <p:nvSpPr>
          <p:cNvPr id="5" name="Content Placeholder 4"/>
          <p:cNvSpPr>
            <a:spLocks noGrp="1"/>
          </p:cNvSpPr>
          <p:nvPr>
            <p:ph idx="1"/>
          </p:nvPr>
        </p:nvSpPr>
        <p:spPr>
          <a:xfrm>
            <a:off x="731520" y="1920240"/>
            <a:ext cx="13167360" cy="6309360"/>
          </a:xfrm>
        </p:spPr>
        <p:txBody>
          <a:bodyPr>
            <a:normAutofit/>
          </a:bodyPr>
          <a:lstStyle/>
          <a:p>
            <a:r>
              <a:rPr lang="en-US" sz="6000" b="1" i="1" dirty="0" smtClean="0">
                <a:effectLst>
                  <a:outerShdw blurRad="38100" dist="38100" dir="2700000" algn="tl">
                    <a:schemeClr val="bg1"/>
                  </a:outerShdw>
                </a:effectLst>
                <a:latin typeface="Century Schoolbook" panose="02040604050505020304" pitchFamily="18" charset="0"/>
              </a:rPr>
              <a:t>Violence and Death</a:t>
            </a:r>
          </a:p>
          <a:p>
            <a:r>
              <a:rPr lang="en-US" sz="6000" b="1" i="1" dirty="0" smtClean="0">
                <a:effectLst>
                  <a:outerShdw blurRad="38100" dist="38100" dir="2700000" algn="tl">
                    <a:schemeClr val="bg1"/>
                  </a:outerShdw>
                </a:effectLst>
                <a:latin typeface="Century Schoolbook" panose="02040604050505020304" pitchFamily="18" charset="0"/>
              </a:rPr>
              <a:t>Separation</a:t>
            </a:r>
          </a:p>
          <a:p>
            <a:r>
              <a:rPr lang="en-US" sz="6000" b="1" i="1" dirty="0" smtClean="0">
                <a:effectLst>
                  <a:outerShdw blurRad="38100" dist="38100" dir="2700000" algn="tl">
                    <a:schemeClr val="bg1"/>
                  </a:outerShdw>
                </a:effectLst>
                <a:latin typeface="Century Schoolbook" panose="02040604050505020304" pitchFamily="18" charset="0"/>
              </a:rPr>
              <a:t>The hand of God, the agency of sinners</a:t>
            </a:r>
            <a:endParaRPr lang="en-US" sz="6000" b="1" i="1" dirty="0" smtClean="0">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1585661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29566"/>
            <a:ext cx="14630400" cy="1371600"/>
          </a:xfrm>
        </p:spPr>
        <p:txBody>
          <a:bodyPr>
            <a:normAutofit/>
          </a:bodyPr>
          <a:lstStyle/>
          <a:p>
            <a:r>
              <a:rPr lang="en-US" sz="6500" b="1" dirty="0" smtClean="0">
                <a:effectLst>
                  <a:outerShdw blurRad="38100" dist="38100" dir="2700000" algn="tl">
                    <a:schemeClr val="bg1"/>
                  </a:outerShdw>
                </a:effectLst>
                <a:latin typeface="Century Schoolbook" panose="02040604050505020304" pitchFamily="18" charset="0"/>
              </a:rPr>
              <a:t>An Awkward Response</a:t>
            </a:r>
            <a:endParaRPr lang="en-US" sz="6500" b="1" dirty="0">
              <a:effectLst>
                <a:outerShdw blurRad="38100" dist="38100" dir="2700000" algn="tl">
                  <a:schemeClr val="bg1"/>
                </a:outerShdw>
              </a:effectLst>
              <a:latin typeface="Century Schoolbook" panose="02040604050505020304" pitchFamily="18" charset="0"/>
            </a:endParaRPr>
          </a:p>
        </p:txBody>
      </p:sp>
      <p:sp>
        <p:nvSpPr>
          <p:cNvPr id="5" name="Content Placeholder 4"/>
          <p:cNvSpPr>
            <a:spLocks noGrp="1"/>
          </p:cNvSpPr>
          <p:nvPr>
            <p:ph idx="1"/>
          </p:nvPr>
        </p:nvSpPr>
        <p:spPr>
          <a:xfrm>
            <a:off x="731520" y="1920240"/>
            <a:ext cx="13167360" cy="6309360"/>
          </a:xfrm>
        </p:spPr>
        <p:txBody>
          <a:bodyPr>
            <a:normAutofit/>
          </a:bodyPr>
          <a:lstStyle/>
          <a:p>
            <a:r>
              <a:rPr lang="en-US" sz="6000" b="1" i="1" dirty="0" err="1" smtClean="0">
                <a:effectLst>
                  <a:outerShdw blurRad="38100" dist="38100" dir="2700000" algn="tl">
                    <a:schemeClr val="bg1"/>
                  </a:outerShdw>
                </a:effectLst>
                <a:latin typeface="Century Schoolbook" panose="02040604050505020304" pitchFamily="18" charset="0"/>
              </a:rPr>
              <a:t>Ummm</a:t>
            </a:r>
            <a:r>
              <a:rPr lang="en-US" sz="6000" b="1" i="1" dirty="0" smtClean="0">
                <a:effectLst>
                  <a:outerShdw blurRad="38100" dist="38100" dir="2700000" algn="tl">
                    <a:schemeClr val="bg1"/>
                  </a:outerShdw>
                </a:effectLst>
                <a:latin typeface="Century Schoolbook" panose="02040604050505020304" pitchFamily="18" charset="0"/>
              </a:rPr>
              <a:t>…ok…How about you give us what we want?</a:t>
            </a:r>
          </a:p>
          <a:p>
            <a:pPr lvl="1"/>
            <a:r>
              <a:rPr lang="en-US" sz="5400" b="1" i="1" dirty="0" smtClean="0">
                <a:effectLst>
                  <a:outerShdw blurRad="38100" dist="38100" dir="2700000" algn="tl">
                    <a:schemeClr val="bg1"/>
                  </a:outerShdw>
                </a:effectLst>
                <a:latin typeface="Century Schoolbook" panose="02040604050505020304" pitchFamily="18" charset="0"/>
              </a:rPr>
              <a:t>No ability to process</a:t>
            </a:r>
          </a:p>
          <a:p>
            <a:pPr lvl="1"/>
            <a:r>
              <a:rPr lang="en-US" sz="5400" b="1" i="1" dirty="0" smtClean="0">
                <a:effectLst>
                  <a:outerShdw blurRad="38100" dist="38100" dir="2700000" algn="tl">
                    <a:schemeClr val="bg1"/>
                  </a:outerShdw>
                </a:effectLst>
                <a:latin typeface="Century Schoolbook" panose="02040604050505020304" pitchFamily="18" charset="0"/>
              </a:rPr>
              <a:t>Clung to comfortable ignorance</a:t>
            </a:r>
          </a:p>
        </p:txBody>
      </p:sp>
    </p:spTree>
    <p:extLst>
      <p:ext uri="{BB962C8B-B14F-4D97-AF65-F5344CB8AC3E}">
        <p14:creationId xmlns:p14="http://schemas.microsoft.com/office/powerpoint/2010/main" val="1394413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31520" y="1099998"/>
            <a:ext cx="13167360" cy="5715000"/>
          </a:xfrm>
        </p:spPr>
        <p:txBody>
          <a:bodyPr>
            <a:noAutofit/>
          </a:bodyPr>
          <a:lstStyle/>
          <a:p>
            <a:pPr marL="0" indent="0" algn="ctr">
              <a:buNone/>
            </a:pPr>
            <a:r>
              <a:rPr lang="en-US" sz="6000" b="1" i="1" dirty="0" smtClean="0">
                <a:effectLst>
                  <a:outerShdw blurRad="38100" dist="38100" dir="2700000" algn="tl">
                    <a:schemeClr val="bg1"/>
                  </a:outerShdw>
                </a:effectLst>
                <a:latin typeface="Century Schoolbook" panose="02040604050505020304" pitchFamily="18" charset="0"/>
              </a:rPr>
              <a:t>This is good theology gone wrong. They adamantly held to the coming kingdom but their assumptions about King and Kingdom were beyond wrong…they were dangerous.</a:t>
            </a:r>
            <a:endParaRPr lang="en-US" sz="6000" b="1" i="1" dirty="0" smtClean="0">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39908030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29566"/>
            <a:ext cx="14630400" cy="1371600"/>
          </a:xfrm>
        </p:spPr>
        <p:txBody>
          <a:bodyPr>
            <a:normAutofit/>
          </a:bodyPr>
          <a:lstStyle/>
          <a:p>
            <a:r>
              <a:rPr lang="en-US" sz="6500" b="1" dirty="0" smtClean="0">
                <a:effectLst>
                  <a:outerShdw blurRad="38100" dist="38100" dir="2700000" algn="tl">
                    <a:schemeClr val="bg1"/>
                  </a:outerShdw>
                </a:effectLst>
                <a:latin typeface="Century Schoolbook" panose="02040604050505020304" pitchFamily="18" charset="0"/>
              </a:rPr>
              <a:t>An Awkward Response</a:t>
            </a:r>
            <a:endParaRPr lang="en-US" sz="6500" b="1" dirty="0">
              <a:effectLst>
                <a:outerShdw blurRad="38100" dist="38100" dir="2700000" algn="tl">
                  <a:schemeClr val="bg1"/>
                </a:outerShdw>
              </a:effectLst>
              <a:latin typeface="Century Schoolbook" panose="02040604050505020304" pitchFamily="18" charset="0"/>
            </a:endParaRPr>
          </a:p>
        </p:txBody>
      </p:sp>
      <p:sp>
        <p:nvSpPr>
          <p:cNvPr id="5" name="Content Placeholder 4"/>
          <p:cNvSpPr>
            <a:spLocks noGrp="1"/>
          </p:cNvSpPr>
          <p:nvPr>
            <p:ph idx="1"/>
          </p:nvPr>
        </p:nvSpPr>
        <p:spPr>
          <a:xfrm>
            <a:off x="731520" y="1920240"/>
            <a:ext cx="13167360" cy="6309360"/>
          </a:xfrm>
        </p:spPr>
        <p:txBody>
          <a:bodyPr>
            <a:normAutofit/>
          </a:bodyPr>
          <a:lstStyle/>
          <a:p>
            <a:r>
              <a:rPr lang="en-US" sz="6000" b="1" i="1" dirty="0" smtClean="0">
                <a:effectLst>
                  <a:outerShdw blurRad="38100" dist="38100" dir="2700000" algn="tl">
                    <a:schemeClr val="bg1"/>
                  </a:outerShdw>
                </a:effectLst>
                <a:latin typeface="Century Schoolbook" panose="02040604050505020304" pitchFamily="18" charset="0"/>
              </a:rPr>
              <a:t>We can handle it!</a:t>
            </a:r>
          </a:p>
          <a:p>
            <a:pPr lvl="1"/>
            <a:r>
              <a:rPr lang="en-US" sz="5400" b="1" i="1" dirty="0" smtClean="0">
                <a:effectLst>
                  <a:outerShdw blurRad="38100" dist="38100" dir="2700000" algn="tl">
                    <a:schemeClr val="bg1"/>
                  </a:outerShdw>
                </a:effectLst>
                <a:latin typeface="Century Schoolbook" panose="02040604050505020304" pitchFamily="18" charset="0"/>
              </a:rPr>
              <a:t>Wasn’t a question of courage</a:t>
            </a:r>
          </a:p>
          <a:p>
            <a:pPr lvl="1"/>
            <a:r>
              <a:rPr lang="en-US" sz="5400" b="1" i="1" dirty="0" smtClean="0">
                <a:effectLst>
                  <a:outerShdw blurRad="38100" dist="38100" dir="2700000" algn="tl">
                    <a:schemeClr val="bg1"/>
                  </a:outerShdw>
                </a:effectLst>
                <a:latin typeface="Century Schoolbook" panose="02040604050505020304" pitchFamily="18" charset="0"/>
              </a:rPr>
              <a:t>Was a question of ability</a:t>
            </a:r>
          </a:p>
        </p:txBody>
      </p:sp>
    </p:spTree>
    <p:extLst>
      <p:ext uri="{BB962C8B-B14F-4D97-AF65-F5344CB8AC3E}">
        <p14:creationId xmlns:p14="http://schemas.microsoft.com/office/powerpoint/2010/main" val="266382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29566"/>
            <a:ext cx="14630400" cy="1371600"/>
          </a:xfrm>
        </p:spPr>
        <p:txBody>
          <a:bodyPr>
            <a:normAutofit/>
          </a:bodyPr>
          <a:lstStyle/>
          <a:p>
            <a:r>
              <a:rPr lang="en-US" sz="6500" b="1" dirty="0" smtClean="0">
                <a:effectLst>
                  <a:outerShdw blurRad="38100" dist="38100" dir="2700000" algn="tl">
                    <a:schemeClr val="bg1"/>
                  </a:outerShdw>
                </a:effectLst>
                <a:latin typeface="Century Schoolbook" panose="02040604050505020304" pitchFamily="18" charset="0"/>
              </a:rPr>
              <a:t>Awkward Response</a:t>
            </a:r>
            <a:endParaRPr lang="en-US" sz="6500" b="1" dirty="0">
              <a:effectLst>
                <a:outerShdw blurRad="38100" dist="38100" dir="2700000" algn="tl">
                  <a:schemeClr val="bg1"/>
                </a:outerShdw>
              </a:effectLst>
              <a:latin typeface="Century Schoolbook" panose="02040604050505020304" pitchFamily="18" charset="0"/>
            </a:endParaRPr>
          </a:p>
        </p:txBody>
      </p:sp>
      <p:sp>
        <p:nvSpPr>
          <p:cNvPr id="5" name="Content Placeholder 4"/>
          <p:cNvSpPr>
            <a:spLocks noGrp="1"/>
          </p:cNvSpPr>
          <p:nvPr>
            <p:ph idx="1"/>
          </p:nvPr>
        </p:nvSpPr>
        <p:spPr>
          <a:xfrm>
            <a:off x="731520" y="1920240"/>
            <a:ext cx="13167360" cy="6309360"/>
          </a:xfrm>
        </p:spPr>
        <p:txBody>
          <a:bodyPr>
            <a:normAutofit/>
          </a:bodyPr>
          <a:lstStyle/>
          <a:p>
            <a:r>
              <a:rPr lang="en-US" sz="6000" b="1" i="1" dirty="0" smtClean="0">
                <a:effectLst>
                  <a:outerShdw blurRad="38100" dist="38100" dir="2700000" algn="tl">
                    <a:schemeClr val="bg1"/>
                  </a:outerShdw>
                </a:effectLst>
                <a:latin typeface="Century Schoolbook" panose="02040604050505020304" pitchFamily="18" charset="0"/>
              </a:rPr>
              <a:t>Absolutely clueless</a:t>
            </a:r>
          </a:p>
          <a:p>
            <a:pPr lvl="1"/>
            <a:r>
              <a:rPr lang="en-US" sz="5400" b="1" i="1" dirty="0" smtClean="0">
                <a:effectLst>
                  <a:outerShdw blurRad="38100" dist="38100" dir="2700000" algn="tl">
                    <a:schemeClr val="bg1"/>
                  </a:outerShdw>
                </a:effectLst>
                <a:latin typeface="Century Schoolbook" panose="02040604050505020304" pitchFamily="18" charset="0"/>
              </a:rPr>
              <a:t>The cup…Psalm 75:7-8</a:t>
            </a:r>
          </a:p>
          <a:p>
            <a:pPr lvl="1"/>
            <a:r>
              <a:rPr lang="en-US" sz="5400" b="1" i="1" dirty="0" smtClean="0">
                <a:effectLst>
                  <a:outerShdw blurRad="38100" dist="38100" dir="2700000" algn="tl">
                    <a:schemeClr val="bg1"/>
                  </a:outerShdw>
                </a:effectLst>
                <a:latin typeface="Century Schoolbook" panose="02040604050505020304" pitchFamily="18" charset="0"/>
              </a:rPr>
              <a:t>Baptism…full immersion</a:t>
            </a:r>
          </a:p>
          <a:p>
            <a:pPr lvl="1"/>
            <a:r>
              <a:rPr lang="en-US" sz="5400" b="1" i="1" dirty="0" smtClean="0">
                <a:effectLst>
                  <a:outerShdw blurRad="38100" dist="38100" dir="2700000" algn="tl">
                    <a:schemeClr val="bg1"/>
                  </a:outerShdw>
                </a:effectLst>
                <a:latin typeface="Century Schoolbook" panose="02040604050505020304" pitchFamily="18" charset="0"/>
              </a:rPr>
              <a:t>Jesus’ path was the eternal payment for sin</a:t>
            </a:r>
          </a:p>
          <a:p>
            <a:pPr marL="652972" lvl="1" indent="0">
              <a:buNone/>
            </a:pPr>
            <a:endParaRPr lang="en-US" sz="5400" b="1" i="1" dirty="0" smtClean="0">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2663811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29566"/>
            <a:ext cx="14630400" cy="1371600"/>
          </a:xfrm>
        </p:spPr>
        <p:txBody>
          <a:bodyPr>
            <a:normAutofit/>
          </a:bodyPr>
          <a:lstStyle/>
          <a:p>
            <a:r>
              <a:rPr lang="en-US" sz="6500" b="1" dirty="0" smtClean="0">
                <a:effectLst>
                  <a:outerShdw blurRad="38100" dist="38100" dir="2700000" algn="tl">
                    <a:schemeClr val="bg1"/>
                  </a:outerShdw>
                </a:effectLst>
                <a:latin typeface="Century Schoolbook" panose="02040604050505020304" pitchFamily="18" charset="0"/>
              </a:rPr>
              <a:t>A Gentle Rebuke</a:t>
            </a:r>
            <a:endParaRPr lang="en-US" sz="6500" b="1" dirty="0">
              <a:effectLst>
                <a:outerShdw blurRad="38100" dist="38100" dir="2700000" algn="tl">
                  <a:schemeClr val="bg1"/>
                </a:outerShdw>
              </a:effectLst>
              <a:latin typeface="Century Schoolbook" panose="02040604050505020304" pitchFamily="18" charset="0"/>
            </a:endParaRPr>
          </a:p>
        </p:txBody>
      </p:sp>
      <p:sp>
        <p:nvSpPr>
          <p:cNvPr id="5" name="Content Placeholder 4"/>
          <p:cNvSpPr>
            <a:spLocks noGrp="1"/>
          </p:cNvSpPr>
          <p:nvPr>
            <p:ph idx="1"/>
          </p:nvPr>
        </p:nvSpPr>
        <p:spPr>
          <a:xfrm>
            <a:off x="731520" y="1920240"/>
            <a:ext cx="13167360" cy="6309360"/>
          </a:xfrm>
        </p:spPr>
        <p:txBody>
          <a:bodyPr>
            <a:normAutofit/>
          </a:bodyPr>
          <a:lstStyle/>
          <a:p>
            <a:r>
              <a:rPr lang="en-US" sz="6000" b="1" i="1" dirty="0" smtClean="0">
                <a:effectLst>
                  <a:outerShdw blurRad="38100" dist="38100" dir="2700000" algn="tl">
                    <a:schemeClr val="bg1"/>
                  </a:outerShdw>
                </a:effectLst>
                <a:latin typeface="Century Schoolbook" panose="02040604050505020304" pitchFamily="18" charset="0"/>
              </a:rPr>
              <a:t>Kingdom life is a different life</a:t>
            </a:r>
          </a:p>
          <a:p>
            <a:r>
              <a:rPr lang="en-US" sz="6000" b="1" i="1" dirty="0" smtClean="0">
                <a:effectLst>
                  <a:outerShdw blurRad="38100" dist="38100" dir="2700000" algn="tl">
                    <a:schemeClr val="bg1"/>
                  </a:outerShdw>
                </a:effectLst>
                <a:latin typeface="Century Schoolbook" panose="02040604050505020304" pitchFamily="18" charset="0"/>
              </a:rPr>
              <a:t>Following Me means being like Me</a:t>
            </a:r>
          </a:p>
          <a:p>
            <a:endParaRPr lang="en-US" sz="5400" b="1" i="1" dirty="0" smtClean="0">
              <a:effectLst>
                <a:outerShdw blurRad="38100" dist="38100" dir="2700000" algn="tl">
                  <a:schemeClr val="bg1"/>
                </a:outerShdw>
              </a:effectLst>
              <a:latin typeface="Century Schoolbook" panose="02040604050505020304" pitchFamily="18" charset="0"/>
            </a:endParaRPr>
          </a:p>
          <a:p>
            <a:pPr marL="652972" lvl="1" indent="0">
              <a:buNone/>
            </a:pPr>
            <a:endParaRPr lang="en-US" sz="5400" b="1" i="1" dirty="0" smtClean="0">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145809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31520" y="691194"/>
            <a:ext cx="13167360" cy="7129602"/>
          </a:xfrm>
        </p:spPr>
        <p:txBody>
          <a:bodyPr>
            <a:noAutofit/>
          </a:bodyPr>
          <a:lstStyle/>
          <a:p>
            <a:pPr marL="0" indent="0" algn="ctr">
              <a:buNone/>
            </a:pPr>
            <a:r>
              <a:rPr lang="en-US" sz="6000" b="1" i="1" dirty="0" smtClean="0">
                <a:effectLst>
                  <a:outerShdw blurRad="38100" dist="38100" dir="2700000" algn="tl">
                    <a:schemeClr val="bg1"/>
                  </a:outerShdw>
                </a:effectLst>
                <a:latin typeface="Century Schoolbook" panose="02040604050505020304" pitchFamily="18" charset="0"/>
              </a:rPr>
              <a:t>Jesus doesn’t condemn desires of greatness, He merely puts boundaries on it. Greatness is to be for the good of others, just as the greatness of Jesus is most clearly seen in His going to the cross. </a:t>
            </a:r>
            <a:endParaRPr lang="en-US" sz="6000" b="1" i="1" dirty="0" smtClean="0">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38528280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31520" y="685802"/>
            <a:ext cx="13167360" cy="7467598"/>
          </a:xfrm>
        </p:spPr>
        <p:txBody>
          <a:bodyPr>
            <a:normAutofit/>
          </a:bodyPr>
          <a:lstStyle/>
          <a:p>
            <a:pPr marL="0" indent="0">
              <a:buNone/>
            </a:pPr>
            <a:r>
              <a:rPr lang="en-US" sz="6000" b="1" dirty="0" smtClean="0">
                <a:effectLst>
                  <a:outerShdw blurRad="38100" dist="38100" dir="2700000" algn="tl">
                    <a:schemeClr val="bg1"/>
                  </a:outerShdw>
                </a:effectLst>
                <a:latin typeface="Century Schoolbook" panose="02040604050505020304" pitchFamily="18" charset="0"/>
              </a:rPr>
              <a:t>Mark </a:t>
            </a:r>
            <a:r>
              <a:rPr lang="en-US" sz="6000" b="1" dirty="0" smtClean="0">
                <a:effectLst>
                  <a:outerShdw blurRad="38100" dist="38100" dir="2700000" algn="tl">
                    <a:schemeClr val="bg1"/>
                  </a:outerShdw>
                </a:effectLst>
                <a:latin typeface="Century Schoolbook" panose="02040604050505020304" pitchFamily="18" charset="0"/>
              </a:rPr>
              <a:t>10:32-45</a:t>
            </a:r>
            <a:r>
              <a:rPr lang="en-US" sz="6000" b="1" dirty="0" smtClean="0">
                <a:effectLst>
                  <a:outerShdw blurRad="38100" dist="38100" dir="2700000" algn="tl">
                    <a:schemeClr val="bg1"/>
                  </a:outerShdw>
                </a:effectLst>
                <a:latin typeface="Century Schoolbook" panose="02040604050505020304" pitchFamily="18" charset="0"/>
              </a:rPr>
              <a:t>	</a:t>
            </a:r>
            <a:endParaRPr lang="en-US" sz="6000" b="1" i="1" dirty="0" smtClean="0">
              <a:effectLst>
                <a:outerShdw blurRad="38100" dist="38100" dir="2700000" algn="tl">
                  <a:schemeClr val="bg1"/>
                </a:outerShdw>
              </a:effectLst>
              <a:latin typeface="Century Schoolbook" panose="02040604050505020304" pitchFamily="18" charset="0"/>
            </a:endParaRPr>
          </a:p>
          <a:p>
            <a:pPr marL="0" indent="0">
              <a:buNone/>
            </a:pPr>
            <a:r>
              <a:rPr lang="en-US" sz="6000" b="1" i="1" dirty="0" smtClean="0">
                <a:effectLst>
                  <a:outerShdw blurRad="38100" dist="38100" dir="2700000" algn="tl">
                    <a:schemeClr val="bg1"/>
                  </a:outerShdw>
                </a:effectLst>
                <a:latin typeface="Century Schoolbook" panose="02040604050505020304" pitchFamily="18" charset="0"/>
              </a:rPr>
              <a:t>And </a:t>
            </a:r>
            <a:r>
              <a:rPr lang="en-US" sz="6000" b="1" i="1" dirty="0">
                <a:effectLst>
                  <a:outerShdw blurRad="38100" dist="38100" dir="2700000" algn="tl">
                    <a:schemeClr val="bg1"/>
                  </a:outerShdw>
                </a:effectLst>
                <a:latin typeface="Century Schoolbook" panose="02040604050505020304" pitchFamily="18" charset="0"/>
              </a:rPr>
              <a:t>again He took the twelve aside and began to tell them what was going to happen to Him, saying, </a:t>
            </a:r>
          </a:p>
        </p:txBody>
      </p:sp>
    </p:spTree>
    <p:extLst>
      <p:ext uri="{BB962C8B-B14F-4D97-AF65-F5344CB8AC3E}">
        <p14:creationId xmlns:p14="http://schemas.microsoft.com/office/powerpoint/2010/main" val="31223061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29566"/>
            <a:ext cx="14630400" cy="1371600"/>
          </a:xfrm>
        </p:spPr>
        <p:txBody>
          <a:bodyPr>
            <a:normAutofit/>
          </a:bodyPr>
          <a:lstStyle/>
          <a:p>
            <a:r>
              <a:rPr lang="en-US" sz="6500" b="1" dirty="0" smtClean="0">
                <a:effectLst>
                  <a:outerShdw blurRad="38100" dist="38100" dir="2700000" algn="tl">
                    <a:schemeClr val="bg1"/>
                  </a:outerShdw>
                </a:effectLst>
                <a:latin typeface="Century Schoolbook" panose="02040604050505020304" pitchFamily="18" charset="0"/>
              </a:rPr>
              <a:t>A Poignant Picture</a:t>
            </a:r>
            <a:endParaRPr lang="en-US" sz="6500" b="1" dirty="0">
              <a:effectLst>
                <a:outerShdw blurRad="38100" dist="38100" dir="2700000" algn="tl">
                  <a:schemeClr val="bg1"/>
                </a:outerShdw>
              </a:effectLst>
              <a:latin typeface="Century Schoolbook" panose="02040604050505020304" pitchFamily="18" charset="0"/>
            </a:endParaRPr>
          </a:p>
        </p:txBody>
      </p:sp>
      <p:sp>
        <p:nvSpPr>
          <p:cNvPr id="5" name="Content Placeholder 4"/>
          <p:cNvSpPr>
            <a:spLocks noGrp="1"/>
          </p:cNvSpPr>
          <p:nvPr>
            <p:ph idx="1"/>
          </p:nvPr>
        </p:nvSpPr>
        <p:spPr>
          <a:xfrm>
            <a:off x="731520" y="1920240"/>
            <a:ext cx="13167360" cy="6309360"/>
          </a:xfrm>
        </p:spPr>
        <p:txBody>
          <a:bodyPr>
            <a:normAutofit/>
          </a:bodyPr>
          <a:lstStyle/>
          <a:p>
            <a:r>
              <a:rPr lang="en-US" sz="6000" b="1" i="1" dirty="0" smtClean="0">
                <a:effectLst>
                  <a:outerShdw blurRad="38100" dist="38100" dir="2700000" algn="tl">
                    <a:schemeClr val="bg1"/>
                  </a:outerShdw>
                </a:effectLst>
                <a:latin typeface="Century Schoolbook" panose="02040604050505020304" pitchFamily="18" charset="0"/>
              </a:rPr>
              <a:t>Similar request</a:t>
            </a:r>
          </a:p>
          <a:p>
            <a:r>
              <a:rPr lang="en-US" sz="6000" b="1" i="1" dirty="0" smtClean="0">
                <a:effectLst>
                  <a:outerShdw blurRad="38100" dist="38100" dir="2700000" algn="tl">
                    <a:schemeClr val="bg1"/>
                  </a:outerShdw>
                </a:effectLst>
                <a:latin typeface="Century Schoolbook" panose="02040604050505020304" pitchFamily="18" charset="0"/>
              </a:rPr>
              <a:t>A verbatim response</a:t>
            </a:r>
          </a:p>
          <a:p>
            <a:r>
              <a:rPr lang="en-US" sz="6000" b="1" i="1" dirty="0" smtClean="0">
                <a:effectLst>
                  <a:outerShdw blurRad="38100" dist="38100" dir="2700000" algn="tl">
                    <a:schemeClr val="bg1"/>
                  </a:outerShdw>
                </a:effectLst>
                <a:latin typeface="Century Schoolbook" panose="02040604050505020304" pitchFamily="18" charset="0"/>
              </a:rPr>
              <a:t>A complete contrast</a:t>
            </a:r>
          </a:p>
          <a:p>
            <a:pPr lvl="1"/>
            <a:r>
              <a:rPr lang="en-US" sz="5400" b="1" i="1" dirty="0" smtClean="0">
                <a:effectLst>
                  <a:outerShdw blurRad="38100" dist="38100" dir="2700000" algn="tl">
                    <a:schemeClr val="bg1"/>
                  </a:outerShdw>
                </a:effectLst>
                <a:latin typeface="Century Schoolbook" panose="02040604050505020304" pitchFamily="18" charset="0"/>
              </a:rPr>
              <a:t>Have mercy</a:t>
            </a:r>
          </a:p>
          <a:p>
            <a:pPr lvl="1"/>
            <a:r>
              <a:rPr lang="en-US" sz="5400" b="1" i="1" dirty="0" smtClean="0">
                <a:effectLst>
                  <a:outerShdw blurRad="38100" dist="38100" dir="2700000" algn="tl">
                    <a:schemeClr val="bg1"/>
                  </a:outerShdw>
                </a:effectLst>
                <a:latin typeface="Century Schoolbook" panose="02040604050505020304" pitchFamily="18" charset="0"/>
              </a:rPr>
              <a:t>Give me sight</a:t>
            </a:r>
            <a:endParaRPr lang="en-US" sz="5400" b="1" i="1" dirty="0" smtClean="0">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1211150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31520" y="1047994"/>
            <a:ext cx="13167360" cy="6742316"/>
          </a:xfrm>
        </p:spPr>
        <p:txBody>
          <a:bodyPr>
            <a:normAutofit/>
          </a:bodyPr>
          <a:lstStyle/>
          <a:p>
            <a:pPr marL="0" indent="0" algn="ctr">
              <a:buNone/>
            </a:pPr>
            <a:r>
              <a:rPr lang="en-US" sz="6000" b="1" i="1" dirty="0" smtClean="0">
                <a:effectLst>
                  <a:outerShdw blurRad="38100" dist="38100" dir="2700000" algn="tl">
                    <a:schemeClr val="bg1"/>
                  </a:outerShdw>
                </a:effectLst>
                <a:latin typeface="Century Schoolbook" panose="02040604050505020304" pitchFamily="18" charset="0"/>
              </a:rPr>
              <a:t>Bartimaeus asks for mercy and sight, James and John ask for fame; Bartimaeus wants to follow Jesus, James and John want to sit </a:t>
            </a:r>
            <a:r>
              <a:rPr lang="en-US" sz="6000" b="1" i="1" dirty="0" smtClean="0">
                <a:effectLst>
                  <a:outerShdw blurRad="38100" dist="38100" dir="2700000" algn="tl">
                    <a:schemeClr val="bg1"/>
                  </a:outerShdw>
                </a:effectLst>
                <a:latin typeface="Century Schoolbook" panose="02040604050505020304" pitchFamily="18" charset="0"/>
              </a:rPr>
              <a:t>with Him in glory.”</a:t>
            </a:r>
          </a:p>
        </p:txBody>
      </p:sp>
    </p:spTree>
    <p:extLst>
      <p:ext uri="{BB962C8B-B14F-4D97-AF65-F5344CB8AC3E}">
        <p14:creationId xmlns:p14="http://schemas.microsoft.com/office/powerpoint/2010/main" val="4823173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29566"/>
            <a:ext cx="14630400" cy="1371600"/>
          </a:xfrm>
        </p:spPr>
        <p:txBody>
          <a:bodyPr>
            <a:normAutofit/>
          </a:bodyPr>
          <a:lstStyle/>
          <a:p>
            <a:r>
              <a:rPr lang="en-US" sz="6500" b="1" dirty="0" smtClean="0">
                <a:effectLst>
                  <a:outerShdw blurRad="38100" dist="38100" dir="2700000" algn="tl">
                    <a:schemeClr val="bg1"/>
                  </a:outerShdw>
                </a:effectLst>
                <a:latin typeface="Century Schoolbook" panose="02040604050505020304" pitchFamily="18" charset="0"/>
              </a:rPr>
              <a:t>A Poignant Picture</a:t>
            </a:r>
            <a:endParaRPr lang="en-US" sz="6500" b="1" dirty="0">
              <a:effectLst>
                <a:outerShdw blurRad="38100" dist="38100" dir="2700000" algn="tl">
                  <a:schemeClr val="bg1"/>
                </a:outerShdw>
              </a:effectLst>
              <a:latin typeface="Century Schoolbook" panose="02040604050505020304" pitchFamily="18" charset="0"/>
            </a:endParaRPr>
          </a:p>
        </p:txBody>
      </p:sp>
      <p:sp>
        <p:nvSpPr>
          <p:cNvPr id="5" name="Content Placeholder 4"/>
          <p:cNvSpPr>
            <a:spLocks noGrp="1"/>
          </p:cNvSpPr>
          <p:nvPr>
            <p:ph idx="1"/>
          </p:nvPr>
        </p:nvSpPr>
        <p:spPr>
          <a:xfrm>
            <a:off x="731520" y="1920240"/>
            <a:ext cx="13167360" cy="6309360"/>
          </a:xfrm>
        </p:spPr>
        <p:txBody>
          <a:bodyPr>
            <a:normAutofit/>
          </a:bodyPr>
          <a:lstStyle/>
          <a:p>
            <a:r>
              <a:rPr lang="en-US" sz="6000" b="1" i="1" dirty="0" smtClean="0">
                <a:effectLst>
                  <a:outerShdw blurRad="38100" dist="38100" dir="2700000" algn="tl">
                    <a:schemeClr val="bg1"/>
                  </a:outerShdw>
                </a:effectLst>
                <a:latin typeface="Century Schoolbook" panose="02040604050505020304" pitchFamily="18" charset="0"/>
              </a:rPr>
              <a:t>Remember the children?</a:t>
            </a:r>
          </a:p>
          <a:p>
            <a:pPr lvl="1"/>
            <a:r>
              <a:rPr lang="en-US" sz="5400" b="1" i="1" dirty="0" smtClean="0">
                <a:effectLst>
                  <a:outerShdw blurRad="38100" dist="38100" dir="2700000" algn="tl">
                    <a:schemeClr val="bg1"/>
                  </a:outerShdw>
                </a:effectLst>
                <a:latin typeface="Century Schoolbook" panose="02040604050505020304" pitchFamily="18" charset="0"/>
              </a:rPr>
              <a:t>Helpless and totally dependent</a:t>
            </a:r>
          </a:p>
          <a:p>
            <a:pPr lvl="1"/>
            <a:r>
              <a:rPr lang="en-US" sz="5400" b="1" i="1" dirty="0" smtClean="0">
                <a:effectLst>
                  <a:outerShdw blurRad="38100" dist="38100" dir="2700000" algn="tl">
                    <a:schemeClr val="bg1"/>
                  </a:outerShdw>
                </a:effectLst>
                <a:latin typeface="Century Schoolbook" panose="02040604050505020304" pitchFamily="18" charset="0"/>
              </a:rPr>
              <a:t>That is the attitude in coming to Jesus</a:t>
            </a:r>
          </a:p>
          <a:p>
            <a:pPr lvl="1"/>
            <a:r>
              <a:rPr lang="en-US" sz="5400" b="1" i="1" dirty="0" smtClean="0">
                <a:effectLst>
                  <a:outerShdw blurRad="38100" dist="38100" dir="2700000" algn="tl">
                    <a:schemeClr val="bg1"/>
                  </a:outerShdw>
                </a:effectLst>
                <a:latin typeface="Century Schoolbook" panose="02040604050505020304" pitchFamily="18" charset="0"/>
              </a:rPr>
              <a:t>That is the attitude in following Jesus</a:t>
            </a:r>
            <a:endParaRPr lang="en-US" sz="5400" b="1" i="1" dirty="0" smtClean="0">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1545789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5">
                                            <p:txEl>
                                              <p:pRg st="2" end="2"/>
                                            </p:txEl>
                                          </p:spTgt>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 calcmode="lin" valueType="num">
                                      <p:cBhvr>
                                        <p:cTn id="24"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50525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29566"/>
            <a:ext cx="14630400" cy="1371600"/>
          </a:xfrm>
        </p:spPr>
        <p:txBody>
          <a:bodyPr>
            <a:normAutofit/>
          </a:bodyPr>
          <a:lstStyle/>
          <a:p>
            <a:r>
              <a:rPr lang="en-US" sz="6500" b="1" dirty="0" smtClean="0">
                <a:effectLst>
                  <a:outerShdw blurRad="38100" dist="38100" dir="2700000" algn="tl">
                    <a:schemeClr val="bg1"/>
                  </a:outerShdw>
                </a:effectLst>
                <a:latin typeface="Century Schoolbook" panose="02040604050505020304" pitchFamily="18" charset="0"/>
              </a:rPr>
              <a:t>Don’t Miss the MARK</a:t>
            </a:r>
            <a:endParaRPr lang="en-US" sz="6500" b="1" dirty="0">
              <a:effectLst>
                <a:outerShdw blurRad="38100" dist="38100" dir="2700000" algn="tl">
                  <a:schemeClr val="bg1"/>
                </a:outerShdw>
              </a:effectLst>
              <a:latin typeface="Century Schoolbook" panose="02040604050505020304" pitchFamily="18" charset="0"/>
            </a:endParaRPr>
          </a:p>
        </p:txBody>
      </p:sp>
      <p:sp>
        <p:nvSpPr>
          <p:cNvPr id="5" name="Content Placeholder 4"/>
          <p:cNvSpPr>
            <a:spLocks noGrp="1"/>
          </p:cNvSpPr>
          <p:nvPr>
            <p:ph idx="1"/>
          </p:nvPr>
        </p:nvSpPr>
        <p:spPr>
          <a:xfrm>
            <a:off x="731520" y="1920240"/>
            <a:ext cx="13167360" cy="6309360"/>
          </a:xfrm>
        </p:spPr>
        <p:txBody>
          <a:bodyPr>
            <a:normAutofit/>
          </a:bodyPr>
          <a:lstStyle/>
          <a:p>
            <a:r>
              <a:rPr lang="en-US" sz="6000" b="1" i="1" dirty="0" smtClean="0">
                <a:effectLst>
                  <a:outerShdw blurRad="38100" dist="38100" dir="2700000" algn="tl">
                    <a:schemeClr val="bg1"/>
                  </a:outerShdw>
                </a:effectLst>
                <a:latin typeface="Century Schoolbook" panose="02040604050505020304" pitchFamily="18" charset="0"/>
              </a:rPr>
              <a:t>Jesus serves but He is not our servant</a:t>
            </a:r>
          </a:p>
          <a:p>
            <a:r>
              <a:rPr lang="en-US" sz="6000" b="1" i="1" dirty="0" smtClean="0">
                <a:effectLst>
                  <a:outerShdw blurRad="38100" dist="38100" dir="2700000" algn="tl">
                    <a:schemeClr val="bg1"/>
                  </a:outerShdw>
                </a:effectLst>
                <a:latin typeface="Century Schoolbook" panose="02040604050505020304" pitchFamily="18" charset="0"/>
              </a:rPr>
              <a:t>Following Jesus means serving like Jesus</a:t>
            </a:r>
          </a:p>
          <a:p>
            <a:r>
              <a:rPr lang="en-US" sz="6000" b="1" i="1" dirty="0" smtClean="0">
                <a:effectLst>
                  <a:outerShdw blurRad="38100" dist="38100" dir="2700000" algn="tl">
                    <a:schemeClr val="bg1"/>
                  </a:outerShdw>
                </a:effectLst>
                <a:latin typeface="Century Schoolbook" panose="02040604050505020304" pitchFamily="18" charset="0"/>
              </a:rPr>
              <a:t>Our glory is not our concern</a:t>
            </a:r>
          </a:p>
          <a:p>
            <a:endParaRPr lang="en-US" sz="6000" b="1" i="1" dirty="0" smtClean="0">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3504583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31520" y="685802"/>
            <a:ext cx="13167360" cy="7467598"/>
          </a:xfrm>
        </p:spPr>
        <p:txBody>
          <a:bodyPr>
            <a:normAutofit/>
          </a:bodyPr>
          <a:lstStyle/>
          <a:p>
            <a:pPr marL="0" indent="0">
              <a:buNone/>
            </a:pPr>
            <a:r>
              <a:rPr lang="en-US" sz="6000" b="1" i="1" dirty="0" smtClean="0">
                <a:effectLst>
                  <a:outerShdw blurRad="38100" dist="38100" dir="2700000" algn="tl">
                    <a:schemeClr val="bg1"/>
                  </a:outerShdw>
                </a:effectLst>
                <a:latin typeface="Century Schoolbook" panose="02040604050505020304" pitchFamily="18" charset="0"/>
              </a:rPr>
              <a:t>“</a:t>
            </a:r>
            <a:r>
              <a:rPr lang="en-US" sz="6000" b="1" i="1" dirty="0">
                <a:effectLst>
                  <a:outerShdw blurRad="38100" dist="38100" dir="2700000" algn="tl">
                    <a:schemeClr val="bg1"/>
                  </a:outerShdw>
                </a:effectLst>
                <a:latin typeface="Century Schoolbook" panose="02040604050505020304" pitchFamily="18" charset="0"/>
              </a:rPr>
              <a:t>Behold, we are going up to Jerusalem, and the Son of Man will be delivered to the chief priests and the scribes; and they will condemn Him to death and will hand Him over to the Gentiles</a:t>
            </a:r>
            <a:r>
              <a:rPr lang="en-US" sz="6000" b="1" i="1" dirty="0" smtClean="0">
                <a:effectLst>
                  <a:outerShdw blurRad="38100" dist="38100" dir="2700000" algn="tl">
                    <a:schemeClr val="bg1"/>
                  </a:outerShdw>
                </a:effectLst>
                <a:latin typeface="Century Schoolbook" panose="02040604050505020304" pitchFamily="18" charset="0"/>
              </a:rPr>
              <a:t>.</a:t>
            </a:r>
            <a:endParaRPr lang="en-US" sz="6000" b="1" i="1" dirty="0">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23726243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31520" y="685802"/>
            <a:ext cx="13167360" cy="7467598"/>
          </a:xfrm>
        </p:spPr>
        <p:txBody>
          <a:bodyPr>
            <a:normAutofit/>
          </a:bodyPr>
          <a:lstStyle/>
          <a:p>
            <a:pPr marL="0" indent="0">
              <a:buNone/>
            </a:pPr>
            <a:r>
              <a:rPr lang="en-US" sz="6000" b="1" i="1" dirty="0" smtClean="0">
                <a:effectLst>
                  <a:outerShdw blurRad="38100" dist="38100" dir="2700000" algn="tl">
                    <a:schemeClr val="bg1"/>
                  </a:outerShdw>
                </a:effectLst>
                <a:latin typeface="Century Schoolbook" panose="02040604050505020304" pitchFamily="18" charset="0"/>
              </a:rPr>
              <a:t>“</a:t>
            </a:r>
            <a:r>
              <a:rPr lang="en-US" sz="6000" b="1" i="1" dirty="0">
                <a:effectLst>
                  <a:outerShdw blurRad="38100" dist="38100" dir="2700000" algn="tl">
                    <a:schemeClr val="bg1"/>
                  </a:outerShdw>
                </a:effectLst>
                <a:latin typeface="Century Schoolbook" panose="02040604050505020304" pitchFamily="18" charset="0"/>
              </a:rPr>
              <a:t>They will mock Him and spit on Him, and scourge Him and kill Him, and three days later He will rise again</a:t>
            </a:r>
            <a:r>
              <a:rPr lang="en-US" sz="6000" b="1" i="1" dirty="0" smtClean="0">
                <a:effectLst>
                  <a:outerShdw blurRad="38100" dist="38100" dir="2700000" algn="tl">
                    <a:schemeClr val="bg1"/>
                  </a:outerShdw>
                </a:effectLst>
                <a:latin typeface="Century Schoolbook" panose="02040604050505020304" pitchFamily="18" charset="0"/>
              </a:rPr>
              <a:t>.”</a:t>
            </a:r>
            <a:endParaRPr lang="en-US" sz="6000" b="1" i="1" dirty="0">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18562087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31520" y="685802"/>
            <a:ext cx="13167360" cy="7467598"/>
          </a:xfrm>
        </p:spPr>
        <p:txBody>
          <a:bodyPr>
            <a:normAutofit/>
          </a:bodyPr>
          <a:lstStyle/>
          <a:p>
            <a:pPr marL="0" indent="0">
              <a:buNone/>
            </a:pPr>
            <a:r>
              <a:rPr lang="en-US" sz="6000" b="1" i="1" dirty="0" smtClean="0">
                <a:effectLst>
                  <a:outerShdw blurRad="38100" dist="38100" dir="2700000" algn="tl">
                    <a:schemeClr val="bg1"/>
                  </a:outerShdw>
                </a:effectLst>
                <a:latin typeface="Century Schoolbook" panose="02040604050505020304" pitchFamily="18" charset="0"/>
              </a:rPr>
              <a:t>James </a:t>
            </a:r>
            <a:r>
              <a:rPr lang="en-US" sz="6000" b="1" i="1" dirty="0">
                <a:effectLst>
                  <a:outerShdw blurRad="38100" dist="38100" dir="2700000" algn="tl">
                    <a:schemeClr val="bg1"/>
                  </a:outerShdw>
                </a:effectLst>
                <a:latin typeface="Century Schoolbook" panose="02040604050505020304" pitchFamily="18" charset="0"/>
              </a:rPr>
              <a:t>and John, the two sons of Zebedee, came up to Jesus, saying, “Teacher, we want You to do for us whatever we ask of You</a:t>
            </a:r>
            <a:r>
              <a:rPr lang="en-US" sz="6000" b="1" i="1" dirty="0" smtClean="0">
                <a:effectLst>
                  <a:outerShdw blurRad="38100" dist="38100" dir="2700000" algn="tl">
                    <a:schemeClr val="bg1"/>
                  </a:outerShdw>
                </a:effectLst>
                <a:latin typeface="Century Schoolbook" panose="02040604050505020304" pitchFamily="18" charset="0"/>
              </a:rPr>
              <a:t>.”</a:t>
            </a:r>
            <a:endParaRPr lang="en-US" sz="6000" b="1" i="1" dirty="0">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774235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31520" y="685802"/>
            <a:ext cx="13167360" cy="7467598"/>
          </a:xfrm>
        </p:spPr>
        <p:txBody>
          <a:bodyPr>
            <a:normAutofit/>
          </a:bodyPr>
          <a:lstStyle/>
          <a:p>
            <a:pPr marL="0" indent="0">
              <a:buNone/>
            </a:pPr>
            <a:r>
              <a:rPr lang="en-US" sz="6000" b="1" i="1" dirty="0" smtClean="0">
                <a:effectLst>
                  <a:outerShdw blurRad="38100" dist="38100" dir="2700000" algn="tl">
                    <a:schemeClr val="bg1"/>
                  </a:outerShdw>
                </a:effectLst>
                <a:latin typeface="Century Schoolbook" panose="02040604050505020304" pitchFamily="18" charset="0"/>
              </a:rPr>
              <a:t>And </a:t>
            </a:r>
            <a:r>
              <a:rPr lang="en-US" sz="6000" b="1" i="1" dirty="0">
                <a:effectLst>
                  <a:outerShdw blurRad="38100" dist="38100" dir="2700000" algn="tl">
                    <a:schemeClr val="bg1"/>
                  </a:outerShdw>
                </a:effectLst>
                <a:latin typeface="Century Schoolbook" panose="02040604050505020304" pitchFamily="18" charset="0"/>
              </a:rPr>
              <a:t>He said to them, “What do you want Me to do for you</a:t>
            </a:r>
            <a:r>
              <a:rPr lang="en-US" sz="6000" b="1" i="1" dirty="0" smtClean="0">
                <a:effectLst>
                  <a:outerShdw blurRad="38100" dist="38100" dir="2700000" algn="tl">
                    <a:schemeClr val="bg1"/>
                  </a:outerShdw>
                </a:effectLst>
                <a:latin typeface="Century Schoolbook" panose="02040604050505020304" pitchFamily="18" charset="0"/>
              </a:rPr>
              <a:t>?” They </a:t>
            </a:r>
            <a:r>
              <a:rPr lang="en-US" sz="6000" b="1" i="1" dirty="0">
                <a:effectLst>
                  <a:outerShdw blurRad="38100" dist="38100" dir="2700000" algn="tl">
                    <a:schemeClr val="bg1"/>
                  </a:outerShdw>
                </a:effectLst>
                <a:latin typeface="Century Schoolbook" panose="02040604050505020304" pitchFamily="18" charset="0"/>
              </a:rPr>
              <a:t>said to Him, “Grant that we may sit, one on Your right and one on Your left, in Your glory</a:t>
            </a:r>
            <a:r>
              <a:rPr lang="en-US" sz="6000" b="1" i="1" dirty="0" smtClean="0">
                <a:effectLst>
                  <a:outerShdw blurRad="38100" dist="38100" dir="2700000" algn="tl">
                    <a:schemeClr val="bg1"/>
                  </a:outerShdw>
                </a:effectLst>
                <a:latin typeface="Century Schoolbook" panose="02040604050505020304" pitchFamily="18" charset="0"/>
              </a:rPr>
              <a:t>.”</a:t>
            </a:r>
            <a:endParaRPr lang="en-US" sz="6000" b="1" i="1" dirty="0">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14562784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31520" y="685802"/>
            <a:ext cx="13167360" cy="7467598"/>
          </a:xfrm>
        </p:spPr>
        <p:txBody>
          <a:bodyPr>
            <a:normAutofit/>
          </a:bodyPr>
          <a:lstStyle/>
          <a:p>
            <a:pPr marL="0" indent="0">
              <a:buNone/>
            </a:pPr>
            <a:r>
              <a:rPr lang="en-US" sz="6000" b="1" i="1" dirty="0" smtClean="0">
                <a:effectLst>
                  <a:outerShdw blurRad="38100" dist="38100" dir="2700000" algn="tl">
                    <a:schemeClr val="bg1"/>
                  </a:outerShdw>
                </a:effectLst>
                <a:latin typeface="Century Schoolbook" panose="02040604050505020304" pitchFamily="18" charset="0"/>
              </a:rPr>
              <a:t>But </a:t>
            </a:r>
            <a:r>
              <a:rPr lang="en-US" sz="6000" b="1" i="1" dirty="0">
                <a:effectLst>
                  <a:outerShdw blurRad="38100" dist="38100" dir="2700000" algn="tl">
                    <a:schemeClr val="bg1"/>
                  </a:outerShdw>
                </a:effectLst>
                <a:latin typeface="Century Schoolbook" panose="02040604050505020304" pitchFamily="18" charset="0"/>
              </a:rPr>
              <a:t>Jesus said to them, “You do not know what you are asking. Are you able to drink the cup that I drink, or to be baptized with the baptism with which I am baptized</a:t>
            </a:r>
            <a:r>
              <a:rPr lang="en-US" sz="6000" b="1" i="1" dirty="0" smtClean="0">
                <a:effectLst>
                  <a:outerShdw blurRad="38100" dist="38100" dir="2700000" algn="tl">
                    <a:schemeClr val="bg1"/>
                  </a:outerShdw>
                </a:effectLst>
                <a:latin typeface="Century Schoolbook" panose="02040604050505020304" pitchFamily="18" charset="0"/>
              </a:rPr>
              <a:t>?”</a:t>
            </a:r>
            <a:endParaRPr lang="en-US" sz="6000" b="1" i="1" dirty="0">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6154883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31520" y="685802"/>
            <a:ext cx="13167360" cy="7467598"/>
          </a:xfrm>
        </p:spPr>
        <p:txBody>
          <a:bodyPr>
            <a:normAutofit/>
          </a:bodyPr>
          <a:lstStyle/>
          <a:p>
            <a:pPr marL="0" indent="0">
              <a:buNone/>
            </a:pPr>
            <a:r>
              <a:rPr lang="en-US" sz="6000" b="1" i="1" dirty="0" smtClean="0">
                <a:effectLst>
                  <a:outerShdw blurRad="38100" dist="38100" dir="2700000" algn="tl">
                    <a:schemeClr val="bg1"/>
                  </a:outerShdw>
                </a:effectLst>
                <a:latin typeface="Century Schoolbook" panose="02040604050505020304" pitchFamily="18" charset="0"/>
              </a:rPr>
              <a:t>They </a:t>
            </a:r>
            <a:r>
              <a:rPr lang="en-US" sz="6000" b="1" i="1" dirty="0">
                <a:effectLst>
                  <a:outerShdw blurRad="38100" dist="38100" dir="2700000" algn="tl">
                    <a:schemeClr val="bg1"/>
                  </a:outerShdw>
                </a:effectLst>
                <a:latin typeface="Century Schoolbook" panose="02040604050505020304" pitchFamily="18" charset="0"/>
              </a:rPr>
              <a:t>said to Him, “We are able.” And Jesus said to them, “The cup that I drink you shall drink; and you shall be baptized with the baptism with which I am baptized</a:t>
            </a:r>
            <a:r>
              <a:rPr lang="en-US" sz="6000" b="1" i="1" dirty="0" smtClean="0">
                <a:effectLst>
                  <a:outerShdw blurRad="38100" dist="38100" dir="2700000" algn="tl">
                    <a:schemeClr val="bg1"/>
                  </a:outerShdw>
                </a:effectLst>
                <a:latin typeface="Century Schoolbook" panose="02040604050505020304" pitchFamily="18" charset="0"/>
              </a:rPr>
              <a:t>.</a:t>
            </a:r>
            <a:endParaRPr lang="en-US" sz="6000" b="1" i="1" dirty="0">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19092907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31520" y="685802"/>
            <a:ext cx="13167360" cy="7467598"/>
          </a:xfrm>
        </p:spPr>
        <p:txBody>
          <a:bodyPr>
            <a:normAutofit/>
          </a:bodyPr>
          <a:lstStyle/>
          <a:p>
            <a:pPr marL="0" indent="0">
              <a:buNone/>
            </a:pPr>
            <a:r>
              <a:rPr lang="en-US" sz="6000" b="1" i="1" dirty="0" smtClean="0">
                <a:effectLst>
                  <a:outerShdw blurRad="38100" dist="38100" dir="2700000" algn="tl">
                    <a:schemeClr val="bg1"/>
                  </a:outerShdw>
                </a:effectLst>
                <a:latin typeface="Century Schoolbook" panose="02040604050505020304" pitchFamily="18" charset="0"/>
              </a:rPr>
              <a:t>“</a:t>
            </a:r>
            <a:r>
              <a:rPr lang="en-US" sz="6000" b="1" i="1" dirty="0">
                <a:effectLst>
                  <a:outerShdw blurRad="38100" dist="38100" dir="2700000" algn="tl">
                    <a:schemeClr val="bg1"/>
                  </a:outerShdw>
                </a:effectLst>
                <a:latin typeface="Century Schoolbook" panose="02040604050505020304" pitchFamily="18" charset="0"/>
              </a:rPr>
              <a:t>But to sit on My right or on My left, this is not Mine to give; but it is for those for whom it has been prepared</a:t>
            </a:r>
            <a:r>
              <a:rPr lang="en-US" sz="6000" b="1" i="1" dirty="0" smtClean="0">
                <a:effectLst>
                  <a:outerShdw blurRad="38100" dist="38100" dir="2700000" algn="tl">
                    <a:schemeClr val="bg1"/>
                  </a:outerShdw>
                </a:effectLst>
                <a:latin typeface="Century Schoolbook" panose="02040604050505020304" pitchFamily="18" charset="0"/>
              </a:rPr>
              <a:t>.” Hearing </a:t>
            </a:r>
            <a:r>
              <a:rPr lang="en-US" sz="6000" b="1" i="1" dirty="0">
                <a:effectLst>
                  <a:outerShdw blurRad="38100" dist="38100" dir="2700000" algn="tl">
                    <a:schemeClr val="bg1"/>
                  </a:outerShdw>
                </a:effectLst>
                <a:latin typeface="Century Schoolbook" panose="02040604050505020304" pitchFamily="18" charset="0"/>
              </a:rPr>
              <a:t>this, the ten began to feel indignant with James and John</a:t>
            </a:r>
            <a:r>
              <a:rPr lang="en-US" sz="6000" b="1" i="1" dirty="0" smtClean="0">
                <a:effectLst>
                  <a:outerShdw blurRad="38100" dist="38100" dir="2700000" algn="tl">
                    <a:schemeClr val="bg1"/>
                  </a:outerShdw>
                </a:effectLst>
                <a:latin typeface="Century Schoolbook" panose="02040604050505020304" pitchFamily="18" charset="0"/>
              </a:rPr>
              <a:t>.</a:t>
            </a:r>
            <a:endParaRPr lang="en-US" sz="6000" b="1" i="1" dirty="0">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30346775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71884</TotalTime>
  <Words>625</Words>
  <Application>Microsoft Office PowerPoint</Application>
  <PresentationFormat>Custom</PresentationFormat>
  <Paragraphs>50</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 Intimidating Declaration</vt:lpstr>
      <vt:lpstr>An Awkward Response</vt:lpstr>
      <vt:lpstr>PowerPoint Presentation</vt:lpstr>
      <vt:lpstr>An Awkward Response</vt:lpstr>
      <vt:lpstr>Awkward Response</vt:lpstr>
      <vt:lpstr>A Gentle Rebuke</vt:lpstr>
      <vt:lpstr>PowerPoint Presentation</vt:lpstr>
      <vt:lpstr>A Poignant Picture</vt:lpstr>
      <vt:lpstr>PowerPoint Presentation</vt:lpstr>
      <vt:lpstr>A Poignant Picture</vt:lpstr>
      <vt:lpstr>PowerPoint Presentation</vt:lpstr>
      <vt:lpstr>Don’t Miss the MARK</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Smouse</dc:creator>
  <cp:lastModifiedBy>Dan Smouse</cp:lastModifiedBy>
  <cp:revision>588</cp:revision>
  <cp:lastPrinted>2016-10-09T16:31:57Z</cp:lastPrinted>
  <dcterms:created xsi:type="dcterms:W3CDTF">2014-03-05T15:13:39Z</dcterms:created>
  <dcterms:modified xsi:type="dcterms:W3CDTF">2016-10-09T16:32:01Z</dcterms:modified>
</cp:coreProperties>
</file>