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92" r:id="rId3"/>
    <p:sldId id="451" r:id="rId4"/>
    <p:sldId id="452" r:id="rId5"/>
    <p:sldId id="458" r:id="rId6"/>
    <p:sldId id="453" r:id="rId7"/>
    <p:sldId id="454" r:id="rId8"/>
    <p:sldId id="455" r:id="rId9"/>
    <p:sldId id="456" r:id="rId10"/>
    <p:sldId id="450" r:id="rId11"/>
    <p:sldId id="393" r:id="rId12"/>
    <p:sldId id="418" r:id="rId13"/>
    <p:sldId id="438" r:id="rId14"/>
    <p:sldId id="462" r:id="rId15"/>
    <p:sldId id="424" r:id="rId16"/>
    <p:sldId id="459" r:id="rId17"/>
    <p:sldId id="460" r:id="rId18"/>
    <p:sldId id="461" r:id="rId19"/>
    <p:sldId id="413" r:id="rId20"/>
    <p:sldId id="463" r:id="rId21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60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next day, when they had left Bethany, He became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hungry. Seeing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at a distance a fig tree in leaf, He went to see if perhaps He would find anything on it; </a:t>
            </a:r>
          </a:p>
        </p:txBody>
      </p:sp>
    </p:spTree>
    <p:extLst>
      <p:ext uri="{BB962C8B-B14F-4D97-AF65-F5344CB8AC3E}">
        <p14:creationId xmlns:p14="http://schemas.microsoft.com/office/powerpoint/2010/main" val="37778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when He came to it, He found nothing but leaves, for it was not the season for figs.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said to it, “May no one ever eat fruit from you again!” And His disciples were listening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Seems a bit weird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random task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peculiar requirement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 odd expectation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Allow for th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 miraculous!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c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ritical truth – God bends the will for His purposes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Looks encouraging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riding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not on a horse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coming in as conquering king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Coming in prophetic humility</a:t>
            </a:r>
          </a:p>
        </p:txBody>
      </p:sp>
    </p:spTree>
    <p:extLst>
      <p:ext uri="{BB962C8B-B14F-4D97-AF65-F5344CB8AC3E}">
        <p14:creationId xmlns:p14="http://schemas.microsoft.com/office/powerpoint/2010/main" val="13944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Looks encouraging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People welcoming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Shouting “Hosanna!”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the Messiah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Only kingdom blessing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099998"/>
            <a:ext cx="1316736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Their praise and adoration was based exclusively on what they were expecting from the Messiah. It was nothing more than conditional, self-focused noise.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little disturbing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“Hangry” Jesus?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It’s only a tree!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key: “…it was not the season…”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little disturbing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Leaves no fruit…faithless worship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in season…now was not the time for inaugurating the kingdom 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little disturbing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condemns the spurious faith that seeks Him on any terms other than His.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Come to Jesus on His terms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Come to Jesus for who He is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Come to Jesus for who we are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11:1-14	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approached Jerusalem, at </a:t>
            </a:r>
            <a:r>
              <a:rPr lang="en-US" sz="6000" b="1" i="1" dirty="0" err="1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Bethphage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and Bethany, near the Mount of Olives, He sent two of His disciples, and said to them, </a:t>
            </a: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099998"/>
            <a:ext cx="1316736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Communion is coming to Jesus without regard for anything other than my sin and His sacrifice for it.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 into the village opposite you, and immediately as you enter it, you will find a colt tied there, on which no one yet has ever sat; untie it and bring it here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If anyone says to you, ‘Why are you doing this?’ you say, ‘The Lord has need of it’; and immediately he will send it back here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went away and found a colt tied at the door, outside in the street; and they untied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it. Some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of the bystanders were saying to them, “What are you doing, untying the colt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spoke to them just as Jesus had told them, and they gave them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permission. 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brought the colt to Jesus and put their coats on it; and He sat on it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many spread their coats in the road, and others spread leafy branches which they had cut from the fields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Those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who went in front and those who followed were shouting: “Hosanna! Blessed is He who comes in the name of the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Lord; Blessed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 the coming kingdom of our father David; Hosanna in the highest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!”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entered Jerusalem and came into the temple; and after looking around at everything, He left for Bethany with the twelve, since it was already late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76425</TotalTime>
  <Words>518</Words>
  <Application>Microsoft Office PowerPoint</Application>
  <PresentationFormat>Custom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Seems a bit weird</vt:lpstr>
      <vt:lpstr>Looks encouraging</vt:lpstr>
      <vt:lpstr>Looks encouraging</vt:lpstr>
      <vt:lpstr>PowerPoint Presentation</vt:lpstr>
      <vt:lpstr>A little disturbing</vt:lpstr>
      <vt:lpstr>A little disturbing</vt:lpstr>
      <vt:lpstr>A little disturbing</vt:lpstr>
      <vt:lpstr>Don’t Miss the MARK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611</cp:revision>
  <cp:lastPrinted>2016-10-09T16:31:57Z</cp:lastPrinted>
  <dcterms:created xsi:type="dcterms:W3CDTF">2014-03-05T15:13:39Z</dcterms:created>
  <dcterms:modified xsi:type="dcterms:W3CDTF">2016-10-16T15:27:06Z</dcterms:modified>
</cp:coreProperties>
</file>