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71" r:id="rId3"/>
    <p:sldId id="469" r:id="rId4"/>
    <p:sldId id="392" r:id="rId5"/>
    <p:sldId id="464" r:id="rId6"/>
    <p:sldId id="466" r:id="rId7"/>
    <p:sldId id="465" r:id="rId8"/>
    <p:sldId id="451" r:id="rId9"/>
    <p:sldId id="452" r:id="rId10"/>
    <p:sldId id="438" r:id="rId11"/>
    <p:sldId id="462" r:id="rId12"/>
    <p:sldId id="424" r:id="rId13"/>
    <p:sldId id="474" r:id="rId14"/>
    <p:sldId id="473" r:id="rId15"/>
    <p:sldId id="475" r:id="rId16"/>
    <p:sldId id="476" r:id="rId17"/>
    <p:sldId id="470" r:id="rId18"/>
    <p:sldId id="413" r:id="rId19"/>
    <p:sldId id="468" r:id="rId20"/>
  </p:sldIdLst>
  <p:sldSz cx="14630400" cy="8229600"/>
  <p:notesSz cx="6858000" cy="9313863"/>
  <p:defaultTextStyle>
    <a:defPPr>
      <a:defRPr lang="en-US"/>
    </a:defPPr>
    <a:lvl1pPr marL="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29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5942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8913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1884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485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782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0799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37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6" autoAdjust="0"/>
    <p:restoredTop sz="94622" autoAdjust="0"/>
  </p:normalViewPr>
  <p:slideViewPr>
    <p:cSldViewPr>
      <p:cViewPr varScale="1">
        <p:scale>
          <a:sx n="89" d="100"/>
          <a:sy n="89" d="100"/>
        </p:scale>
        <p:origin x="-480" y="-102"/>
      </p:cViewPr>
      <p:guideLst>
        <p:guide orient="horz" pos="2592"/>
        <p:guide pos="46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B8BA-8AFB-4632-A5BC-BE4AAB3ADCA3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4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9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9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3560E-2BBE-45B2-AE42-697BA5F5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1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4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1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2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5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7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9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9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8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8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7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7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4" y="2305050"/>
            <a:ext cx="10411458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3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8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2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2" y="2609850"/>
            <a:ext cx="646430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0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0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3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3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70" indent="0">
              <a:buNone/>
              <a:defRPr sz="4000"/>
            </a:lvl2pPr>
            <a:lvl3pPr marL="1305942" indent="0">
              <a:buNone/>
              <a:defRPr sz="3400"/>
            </a:lvl3pPr>
            <a:lvl4pPr marL="1958913" indent="0">
              <a:buNone/>
              <a:defRPr sz="2900"/>
            </a:lvl4pPr>
            <a:lvl5pPr marL="2611884" indent="0">
              <a:buNone/>
              <a:defRPr sz="2900"/>
            </a:lvl5pPr>
            <a:lvl6pPr marL="3264857" indent="0">
              <a:buNone/>
              <a:defRPr sz="2900"/>
            </a:lvl6pPr>
            <a:lvl7pPr marL="3917827" indent="0">
              <a:buNone/>
              <a:defRPr sz="2900"/>
            </a:lvl7pPr>
            <a:lvl8pPr marL="4570799" indent="0">
              <a:buNone/>
              <a:defRPr sz="2900"/>
            </a:lvl8pPr>
            <a:lvl9pPr marL="522377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3" y="6440808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2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94" tIns="65297" rIns="130594" bIns="652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94" tIns="65297" rIns="130594" bIns="652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A700-B046-472D-ABA4-125BB5010B4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1" y="7627621"/>
            <a:ext cx="46329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594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29" indent="-489729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78" indent="-408106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428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399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37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34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31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28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25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42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13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884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85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82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99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7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Third Visit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First visit…observation (vs. 11)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Second visit…correction (vss.15-17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Third visit…instruction (11:27- 13:2)</a:t>
            </a:r>
            <a:endParaRPr lang="en-US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Key Question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question of authority</a:t>
            </a:r>
          </a:p>
          <a:p>
            <a:pPr lvl="1"/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Delegated 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authority?</a:t>
            </a:r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Acquired 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authority?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Why should we submit to you?</a:t>
            </a:r>
          </a:p>
        </p:txBody>
      </p:sp>
    </p:spTree>
    <p:extLst>
      <p:ext uri="{BB962C8B-B14F-4D97-AF65-F5344CB8AC3E}">
        <p14:creationId xmlns:p14="http://schemas.microsoft.com/office/powerpoint/2010/main" val="276576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533400"/>
            <a:ext cx="13167360" cy="6934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“The characteristic of Jesus that…caused the greatest offense to his opponents was…his sovereign freedom and magisterial authority…</a:t>
            </a:r>
            <a:endParaRPr lang="en-US" sz="32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533400"/>
            <a:ext cx="13167360" cy="6934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…the authority of Jesus…exhibits itself by his laying claim to prerogatives that otherwise belong only to God.” </a:t>
            </a:r>
            <a:r>
              <a:rPr lang="en-US" sz="36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(Edwards, pg. 350)</a:t>
            </a:r>
            <a:endParaRPr lang="en-US" sz="36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7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What authority?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…as the High Priest</a:t>
            </a:r>
          </a:p>
          <a:p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…to forgive 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sin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…over the Law (especially the Sabbath)</a:t>
            </a:r>
          </a:p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…over the spiritual realm (including Satan himself)</a:t>
            </a:r>
          </a:p>
        </p:txBody>
      </p:sp>
    </p:spTree>
    <p:extLst>
      <p:ext uri="{BB962C8B-B14F-4D97-AF65-F5344CB8AC3E}">
        <p14:creationId xmlns:p14="http://schemas.microsoft.com/office/powerpoint/2010/main" val="1925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Question for a Question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common response…another question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correct answer WAS the answer</a:t>
            </a:r>
          </a:p>
        </p:txBody>
      </p:sp>
    </p:spTree>
    <p:extLst>
      <p:ext uri="{BB962C8B-B14F-4D97-AF65-F5344CB8AC3E}">
        <p14:creationId xmlns:p14="http://schemas.microsoft.com/office/powerpoint/2010/main" val="103749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Common Answer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Fearing personal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submission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Fearing public opinion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Feigning of Ignorance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Rejection by the Savior</a:t>
            </a:r>
          </a:p>
        </p:txBody>
      </p:sp>
    </p:spTree>
    <p:extLst>
      <p:ext uri="{BB962C8B-B14F-4D97-AF65-F5344CB8AC3E}">
        <p14:creationId xmlns:p14="http://schemas.microsoft.com/office/powerpoint/2010/main" val="428392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099998"/>
            <a:ext cx="1316736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“In reality they are unwilling to know. To those unwilling to commit themselves, Jesus refuses to commit Himself.” </a:t>
            </a:r>
            <a:r>
              <a:rPr lang="en-US" sz="4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(Edwards, pg. 353)</a:t>
            </a:r>
            <a:endParaRPr lang="en-US" sz="4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Don’t Miss the MARK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There is no authority above Jesus’ authority.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Creator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Conqueror</a:t>
            </a:r>
          </a:p>
          <a:p>
            <a:pPr lvl="2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Sin</a:t>
            </a:r>
          </a:p>
          <a:p>
            <a:pPr lvl="2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Death</a:t>
            </a:r>
          </a:p>
          <a:p>
            <a:pPr lvl="1"/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Don’t Miss the MARK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 does </a:t>
            </a:r>
            <a:r>
              <a:rPr lang="en-US" sz="6000" b="1" i="1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not now and will not ever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commit Himself to those who won’t submit themselves.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6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Authority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Parents in submission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Players in charge 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Leaders above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Happiness, rights, and circumstances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rule</a:t>
            </a:r>
          </a:p>
          <a:p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Authority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 will obey if…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Tell me why…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Will you…if I…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Nah…I don’t think so!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Mark </a:t>
            </a: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11:27-33</a:t>
            </a: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	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came again to Jerusalem. And as He was walking in the temple, the chief priests and the scribes and the elders came to Him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,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began saying to Him, “By what authority are You doing these things, or who gave You this authority to do these things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?”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 said to them, “I will ask you one question, and you answer Me, and then I will tell you by what authority I do these things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Was the baptism of John from heaven, or from men? Answer Me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.” They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began reasoning among themselves, saying, “If we say, ‘From heaven,’ He will say, ‘Then why did you not believe him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?’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But shall we say, ‘From men’?”—they were afraid of the people, for everyone considered John to have been a real prophet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Answering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Jesus, they said, “We do not know.” And Jesus said to them, “Nor will I tell you by what authority I do these things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81872</TotalTime>
  <Words>416</Words>
  <Application>Microsoft Office PowerPoint</Application>
  <PresentationFormat>Custom</PresentationFormat>
  <Paragraphs>50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Authority</vt:lpstr>
      <vt:lpstr>Authority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Third Visit</vt:lpstr>
      <vt:lpstr>A Key Question</vt:lpstr>
      <vt:lpstr>PowerPoint Presentation</vt:lpstr>
      <vt:lpstr>PowerPoint Presentation</vt:lpstr>
      <vt:lpstr>What authority?</vt:lpstr>
      <vt:lpstr>Question for a Question</vt:lpstr>
      <vt:lpstr>A Common Answer</vt:lpstr>
      <vt:lpstr>PowerPoint Presentation</vt:lpstr>
      <vt:lpstr>Don’t Miss the MARK</vt:lpstr>
      <vt:lpstr>Don’t Miss the MARK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658</cp:revision>
  <cp:lastPrinted>2016-10-23T15:24:41Z</cp:lastPrinted>
  <dcterms:created xsi:type="dcterms:W3CDTF">2014-03-05T15:13:39Z</dcterms:created>
  <dcterms:modified xsi:type="dcterms:W3CDTF">2016-10-30T16:14:04Z</dcterms:modified>
</cp:coreProperties>
</file>