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2" r:id="rId3"/>
    <p:sldId id="464" r:id="rId4"/>
    <p:sldId id="466" r:id="rId5"/>
    <p:sldId id="465" r:id="rId6"/>
    <p:sldId id="451" r:id="rId7"/>
    <p:sldId id="452" r:id="rId8"/>
    <p:sldId id="477" r:id="rId9"/>
    <p:sldId id="438" r:id="rId10"/>
    <p:sldId id="462" r:id="rId11"/>
    <p:sldId id="479" r:id="rId12"/>
    <p:sldId id="478" r:id="rId13"/>
    <p:sldId id="480" r:id="rId14"/>
    <p:sldId id="481" r:id="rId15"/>
    <p:sldId id="413" r:id="rId16"/>
    <p:sldId id="468" r:id="rId17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72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Pointed Parable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setting – a common agricultural practice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picture – a common descriptor of Israel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Pointed Parable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key elements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Owner…God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Vine-growers…religious leaders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Servants…prophets of old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Heir…Jesus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Pointed Parable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Main Points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goodness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Faithless and rebellious leaders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persevering grace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judgment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Ironic Parable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knew and rejected the Word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could never be rid of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passive poke at His popularity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Ironic Parable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is hope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vineyard survived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Others put in place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sovereign Lordship prevails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evil intentions of man cannot thwart the plan of God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hardened heart will always trump an informed mind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work of the Gospel </a:t>
            </a:r>
            <a:r>
              <a:rPr lang="en-US" sz="6000" b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bear fruit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need to pray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those suffering like Jesus and His servants did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persevering faith…</a:t>
            </a:r>
          </a:p>
          <a:p>
            <a:pPr marL="652972" lvl="1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…to stay true</a:t>
            </a:r>
          </a:p>
          <a:p>
            <a:pPr marL="652972" lvl="1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…to be active</a:t>
            </a: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12:1-12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	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began to speak to them in parables: “A man planted a vineyard and put a wall around it, and dug a vat under the wine press and built a tower, and rented it out to vine-growers and went on a journey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At the harvest time he sent a slave to the vine-growers, in order to receive some of the produce of the vineyard from the vine-</a:t>
            </a:r>
            <a:r>
              <a:rPr lang="en-US" sz="6000" b="1" i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growers</a:t>
            </a:r>
            <a:r>
              <a:rPr lang="en-US" sz="6000" b="1" i="1" dirty="0" err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.“They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took him, and beat him and sent him away empty-handed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Again he sent them another slave, and they wounded him in the head, and treated him shamefully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“And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sent another, and that one they killed; and so with many others, beating some and killing others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had one more to send, a beloved son; he sent him last of all to them, saying, ‘They will respect my son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.’ “But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those vine-growers said to one another, ‘This is the heir; come, let us kill him, and the inheritance will be ours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!’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took him, and killed him and threw him out of the vineyard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“What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 the owner of the vineyard do? He will come and destroy the vine-growers, and will give the vineyard to others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Have you not even read this Scripture: ‘The stone which the builders rejected, This became the chief corner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stone; This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 about from the Lord, And it is marvelous in our eyes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’?”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were seeking to seize Him, and yet they feared the people, for they understood that He spoke the parable against them. And so they left Him and went away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Some Context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 is a continuation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 is a change in format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Again speaking in parables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confound the unbelieving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engage the willing</a:t>
            </a:r>
          </a:p>
          <a:p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81946</TotalTime>
  <Words>431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Context</vt:lpstr>
      <vt:lpstr>A Pointed Parable</vt:lpstr>
      <vt:lpstr>A Pointed Parable</vt:lpstr>
      <vt:lpstr>A Pointed Parable</vt:lpstr>
      <vt:lpstr>An Ironic Parable</vt:lpstr>
      <vt:lpstr>An Ironic Parable</vt:lpstr>
      <vt:lpstr>Don’t Miss the MARK</vt:lpstr>
      <vt:lpstr>We need to pray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676</cp:revision>
  <cp:lastPrinted>2016-10-30T16:18:08Z</cp:lastPrinted>
  <dcterms:created xsi:type="dcterms:W3CDTF">2014-03-05T15:13:39Z</dcterms:created>
  <dcterms:modified xsi:type="dcterms:W3CDTF">2016-11-06T16:38:37Z</dcterms:modified>
</cp:coreProperties>
</file>