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75" r:id="rId4"/>
    <p:sldId id="258" r:id="rId5"/>
    <p:sldId id="259" r:id="rId6"/>
    <p:sldId id="261" r:id="rId7"/>
    <p:sldId id="276" r:id="rId8"/>
    <p:sldId id="262" r:id="rId9"/>
    <p:sldId id="277" r:id="rId10"/>
    <p:sldId id="257" r:id="rId11"/>
    <p:sldId id="263" r:id="rId12"/>
    <p:sldId id="264" r:id="rId13"/>
    <p:sldId id="265" r:id="rId14"/>
    <p:sldId id="266" r:id="rId15"/>
    <p:sldId id="267" r:id="rId16"/>
    <p:sldId id="268" r:id="rId17"/>
    <p:sldId id="278" r:id="rId18"/>
    <p:sldId id="269" r:id="rId19"/>
    <p:sldId id="270" r:id="rId20"/>
    <p:sldId id="271" r:id="rId21"/>
    <p:sldId id="272" r:id="rId22"/>
    <p:sldId id="273" r:id="rId23"/>
    <p:sldId id="279" r:id="rId24"/>
    <p:sldId id="274" r:id="rId25"/>
    <p:sldId id="280" r:id="rId26"/>
    <p:sldId id="281" r:id="rId27"/>
    <p:sldId id="282" r:id="rId28"/>
    <p:sldId id="283" r:id="rId29"/>
    <p:sldId id="284" r:id="rId30"/>
    <p:sldId id="285" r:id="rId31"/>
    <p:sldId id="286" r:id="rId32"/>
    <p:sldId id="288" r:id="rId33"/>
    <p:sldId id="287" r:id="rId34"/>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60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C3C2B-2DCD-4FAE-9080-ACDEFEFE5E70}"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20604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C3C2B-2DCD-4FAE-9080-ACDEFEFE5E70}"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2472051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C3C2B-2DCD-4FAE-9080-ACDEFEFE5E70}"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3125879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C3C2B-2DCD-4FAE-9080-ACDEFEFE5E70}"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233777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C3C2B-2DCD-4FAE-9080-ACDEFEFE5E70}"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180904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C3C2B-2DCD-4FAE-9080-ACDEFEFE5E70}" type="datetimeFigureOut">
              <a:rPr lang="en-US" smtClean="0"/>
              <a:t>12/24/2016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4103851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C3C2B-2DCD-4FAE-9080-ACDEFEFE5E70}" type="datetimeFigureOut">
              <a:rPr lang="en-US" smtClean="0"/>
              <a:t>12/24/2016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1479706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C3C2B-2DCD-4FAE-9080-ACDEFEFE5E70}" type="datetimeFigureOut">
              <a:rPr lang="en-US" smtClean="0"/>
              <a:t>12/24/2016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217834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C3C2B-2DCD-4FAE-9080-ACDEFEFE5E70}" type="datetimeFigureOut">
              <a:rPr lang="en-US" smtClean="0"/>
              <a:t>12/24/2016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18880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C3C2B-2DCD-4FAE-9080-ACDEFEFE5E70}" type="datetimeFigureOut">
              <a:rPr lang="en-US" smtClean="0"/>
              <a:t>12/24/2016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310988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C3C2B-2DCD-4FAE-9080-ACDEFEFE5E70}" type="datetimeFigureOut">
              <a:rPr lang="en-US" smtClean="0"/>
              <a:t>12/24/2016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6C3EE-B23C-45C2-8350-D5CD8360C214}" type="slidenum">
              <a:rPr lang="en-US" smtClean="0"/>
              <a:t>‹#›</a:t>
            </a:fld>
            <a:endParaRPr lang="en-US"/>
          </a:p>
        </p:txBody>
      </p:sp>
    </p:spTree>
    <p:extLst>
      <p:ext uri="{BB962C8B-B14F-4D97-AF65-F5344CB8AC3E}">
        <p14:creationId xmlns:p14="http://schemas.microsoft.com/office/powerpoint/2010/main" val="133180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61C3C2B-2DCD-4FAE-9080-ACDEFEFE5E70}" type="datetimeFigureOut">
              <a:rPr lang="en-US" smtClean="0"/>
              <a:t>12/24/2016</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356C3EE-B23C-45C2-8350-D5CD8360C214}" type="slidenum">
              <a:rPr lang="en-US" smtClean="0"/>
              <a:t>‹#›</a:t>
            </a:fld>
            <a:endParaRPr lang="en-US"/>
          </a:p>
        </p:txBody>
      </p:sp>
    </p:spTree>
    <p:extLst>
      <p:ext uri="{BB962C8B-B14F-4D97-AF65-F5344CB8AC3E}">
        <p14:creationId xmlns:p14="http://schemas.microsoft.com/office/powerpoint/2010/main" val="221274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Tree>
    <p:extLst>
      <p:ext uri="{BB962C8B-B14F-4D97-AF65-F5344CB8AC3E}">
        <p14:creationId xmlns:p14="http://schemas.microsoft.com/office/powerpoint/2010/main" val="1247732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4" name="Title 3"/>
          <p:cNvSpPr>
            <a:spLocks noGrp="1"/>
          </p:cNvSpPr>
          <p:nvPr>
            <p:ph type="title"/>
          </p:nvPr>
        </p:nvSpPr>
        <p:spPr>
          <a:xfrm>
            <a:off x="731520" y="1073726"/>
            <a:ext cx="13167360" cy="1371600"/>
          </a:xfrm>
        </p:spPr>
        <p:txBody>
          <a:bodyPr>
            <a:normAutofit/>
          </a:bodyPr>
          <a:lstStyle/>
          <a:p>
            <a:r>
              <a:rPr lang="en-US" sz="72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Angelic Announcement</a:t>
            </a:r>
            <a:endParaRPr lang="en-US" sz="7200" dirty="0"/>
          </a:p>
        </p:txBody>
      </p:sp>
      <p:sp>
        <p:nvSpPr>
          <p:cNvPr id="5" name="Content Placeholder 4"/>
          <p:cNvSpPr>
            <a:spLocks noGrp="1"/>
          </p:cNvSpPr>
          <p:nvPr>
            <p:ph idx="1"/>
          </p:nvPr>
        </p:nvSpPr>
        <p:spPr>
          <a:xfrm>
            <a:off x="1981200" y="2583870"/>
            <a:ext cx="10515600" cy="4455796"/>
          </a:xfrm>
        </p:spPr>
        <p:txBody>
          <a:bodyPr>
            <a:normAutofit/>
          </a:bodyPr>
          <a:lstStyle/>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Sent by God</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Greetings…do not be afraid!</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How can this be?!</a:t>
            </a:r>
            <a:endParaRPr lang="en-US" sz="5400" b="1" dirty="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endParaRPr>
          </a:p>
        </p:txBody>
      </p:sp>
    </p:spTree>
    <p:extLst>
      <p:ext uri="{BB962C8B-B14F-4D97-AF65-F5344CB8AC3E}">
        <p14:creationId xmlns:p14="http://schemas.microsoft.com/office/powerpoint/2010/main" val="230520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Tree>
    <p:extLst>
      <p:ext uri="{BB962C8B-B14F-4D97-AF65-F5344CB8AC3E}">
        <p14:creationId xmlns:p14="http://schemas.microsoft.com/office/powerpoint/2010/main" val="4048332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4876800"/>
          </a:xfrm>
        </p:spPr>
        <p:txBody>
          <a:bodyPr>
            <a:noAutofit/>
          </a:bodyPr>
          <a:lstStyle/>
          <a:p>
            <a:pPr marL="0" indent="0">
              <a:buNone/>
            </a:pP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Luke 2:1-7</a:t>
            </a:r>
          </a:p>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Now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in those days a decree went out from Caesar Augustus, that a census be taken of all the inhabited earth</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48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279021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4876800"/>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This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was the first census taken while </a:t>
            </a:r>
            <a:r>
              <a:rPr lang="en-US" sz="5400" b="1" dirty="0" err="1">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Quirinius</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 was governor of </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Syria. And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everyone was on his way to register for the census, each to his own city</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082376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5091542"/>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Joseph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also went up from Galilee, from the city of Nazareth, to Judea, to the city of David which is called Bethlehem, because he was of the house and family of David</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361024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5091542"/>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in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order to register along with Mary, who was engaged to him, and was with </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child. While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they were there, the days were completed for her to give birth</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355141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5091542"/>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And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she gave birth to her firstborn son; and she wrapped Him in cloths, and laid Him in a manger, because there was no room for them in the inn</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960077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4" name="Title 3"/>
          <p:cNvSpPr>
            <a:spLocks noGrp="1"/>
          </p:cNvSpPr>
          <p:nvPr>
            <p:ph type="title"/>
          </p:nvPr>
        </p:nvSpPr>
        <p:spPr>
          <a:xfrm>
            <a:off x="731520" y="1073726"/>
            <a:ext cx="13167360" cy="1371600"/>
          </a:xfrm>
        </p:spPr>
        <p:txBody>
          <a:bodyPr>
            <a:normAutofit/>
          </a:bodyPr>
          <a:lstStyle/>
          <a:p>
            <a:r>
              <a:rPr lang="en-US" sz="72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The Birth of Jesus</a:t>
            </a:r>
            <a:endParaRPr lang="en-US" sz="7200" dirty="0"/>
          </a:p>
        </p:txBody>
      </p:sp>
      <p:sp>
        <p:nvSpPr>
          <p:cNvPr id="5" name="Content Placeholder 4"/>
          <p:cNvSpPr>
            <a:spLocks noGrp="1"/>
          </p:cNvSpPr>
          <p:nvPr>
            <p:ph idx="1"/>
          </p:nvPr>
        </p:nvSpPr>
        <p:spPr>
          <a:xfrm>
            <a:off x="1981200" y="2583870"/>
            <a:ext cx="10515600" cy="4455796"/>
          </a:xfrm>
        </p:spPr>
        <p:txBody>
          <a:bodyPr>
            <a:normAutofit/>
          </a:bodyPr>
          <a:lstStyle/>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Royalty</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Humility</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Humanity</a:t>
            </a:r>
            <a:endParaRPr lang="en-US" sz="5400" b="1" dirty="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endParaRPr>
          </a:p>
        </p:txBody>
      </p:sp>
    </p:spTree>
    <p:extLst>
      <p:ext uri="{BB962C8B-B14F-4D97-AF65-F5344CB8AC3E}">
        <p14:creationId xmlns:p14="http://schemas.microsoft.com/office/powerpoint/2010/main" val="189509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Tree>
    <p:extLst>
      <p:ext uri="{BB962C8B-B14F-4D97-AF65-F5344CB8AC3E}">
        <p14:creationId xmlns:p14="http://schemas.microsoft.com/office/powerpoint/2010/main" val="3718943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4876800"/>
          </a:xfrm>
        </p:spPr>
        <p:txBody>
          <a:bodyPr>
            <a:noAutofit/>
          </a:bodyPr>
          <a:lstStyle/>
          <a:p>
            <a:pPr marL="0" indent="0">
              <a:buNone/>
            </a:pP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Luke 2:8-11</a:t>
            </a:r>
          </a:p>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In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the same region there were some shepherds staying out in the fields and keeping watch over their flock by night</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708928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05000" y="1489372"/>
            <a:ext cx="10820400" cy="4953000"/>
          </a:xfrm>
        </p:spPr>
        <p:txBody>
          <a:bodyPr>
            <a:noAutofit/>
          </a:bodyPr>
          <a:lstStyle/>
          <a:p>
            <a:pPr marL="0" indent="0">
              <a:buNone/>
            </a:pP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Luke </a:t>
            </a: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1:26-34</a:t>
            </a: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
            </a:r>
            <a:b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b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Now in the sixth month the angel Gabriel was sent from God to a city in Galilee called Nazareth,</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 </a:t>
            </a:r>
            <a:endPar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2951296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4876800"/>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And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an angel of the Lord suddenly stood before them, and the glory of the Lord shone around them; and they were terribly frightened</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3017018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5091542"/>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But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the angel said to them, “Do not be afraid; for behold, I bring you good news of great joy which will be for all the people</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991120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690258"/>
            <a:ext cx="10210800" cy="5091542"/>
          </a:xfrm>
        </p:spPr>
        <p:txBody>
          <a:bodyPr>
            <a:noAutofit/>
          </a:bodyPr>
          <a:lstStyle/>
          <a:p>
            <a:pPr marL="0" indent="0">
              <a:buNone/>
            </a:pP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for </a:t>
            </a:r>
            <a:r>
              <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today in the city of David there has been born for you a Savior, who is Christ the Lord</a:t>
            </a:r>
            <a:r>
              <a:rPr lang="en-US" sz="54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54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155650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4" name="Title 3"/>
          <p:cNvSpPr>
            <a:spLocks noGrp="1"/>
          </p:cNvSpPr>
          <p:nvPr>
            <p:ph type="title"/>
          </p:nvPr>
        </p:nvSpPr>
        <p:spPr>
          <a:xfrm>
            <a:off x="731520" y="1073726"/>
            <a:ext cx="13167360" cy="1371600"/>
          </a:xfrm>
        </p:spPr>
        <p:txBody>
          <a:bodyPr>
            <a:normAutofit/>
          </a:bodyPr>
          <a:lstStyle/>
          <a:p>
            <a:r>
              <a:rPr lang="en-US" sz="72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Call of the Shepherds</a:t>
            </a:r>
            <a:endParaRPr lang="en-US" sz="7200" dirty="0"/>
          </a:p>
        </p:txBody>
      </p:sp>
      <p:sp>
        <p:nvSpPr>
          <p:cNvPr id="5" name="Content Placeholder 4"/>
          <p:cNvSpPr>
            <a:spLocks noGrp="1"/>
          </p:cNvSpPr>
          <p:nvPr>
            <p:ph idx="1"/>
          </p:nvPr>
        </p:nvSpPr>
        <p:spPr>
          <a:xfrm>
            <a:off x="1981200" y="2583870"/>
            <a:ext cx="10515600" cy="4455796"/>
          </a:xfrm>
        </p:spPr>
        <p:txBody>
          <a:bodyPr>
            <a:normAutofit/>
          </a:bodyPr>
          <a:lstStyle/>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Shepherds</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In the field</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Born for you</a:t>
            </a:r>
          </a:p>
        </p:txBody>
      </p:sp>
    </p:spTree>
    <p:extLst>
      <p:ext uri="{BB962C8B-B14F-4D97-AF65-F5344CB8AC3E}">
        <p14:creationId xmlns:p14="http://schemas.microsoft.com/office/powerpoint/2010/main" val="189509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Tree>
    <p:extLst>
      <p:ext uri="{BB962C8B-B14F-4D97-AF65-F5344CB8AC3E}">
        <p14:creationId xmlns:p14="http://schemas.microsoft.com/office/powerpoint/2010/main" val="3019201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029871"/>
            <a:ext cx="10210800" cy="5853542"/>
          </a:xfrm>
        </p:spPr>
        <p:txBody>
          <a:bodyPr>
            <a:noAutofit/>
          </a:bodyPr>
          <a:lstStyle/>
          <a:p>
            <a:pPr marL="0" indent="0">
              <a:buNone/>
            </a:pP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Matthew </a:t>
            </a: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2:1-5, 11</a:t>
            </a:r>
            <a:endPar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a:p>
            <a:pPr marL="0" indent="0">
              <a:buNone/>
            </a:pP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Now </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after Jesus was born in Bethlehem of Judea in the days of Herod the king, magi from the east arrived in Jerusalem, saying</a:t>
            </a: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011092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81199"/>
            <a:ext cx="10210800" cy="4902213"/>
          </a:xfrm>
        </p:spPr>
        <p:txBody>
          <a:bodyPr>
            <a:noAutofit/>
          </a:bodyPr>
          <a:lstStyle/>
          <a:p>
            <a:pPr marL="0" indent="0">
              <a:buNone/>
            </a:pP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Where is He who has been born King of the Jews? For we saw His star in the east and have come to worship Him</a:t>
            </a: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4568867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81199"/>
            <a:ext cx="10210800" cy="4902213"/>
          </a:xfrm>
        </p:spPr>
        <p:txBody>
          <a:bodyPr>
            <a:noAutofit/>
          </a:bodyPr>
          <a:lstStyle/>
          <a:p>
            <a:pPr marL="0" indent="0">
              <a:buNone/>
            </a:pP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When </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Herod the king heard this, he was troubled, and all Jerusalem with him</a:t>
            </a: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4193436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81199"/>
            <a:ext cx="10210800" cy="4902213"/>
          </a:xfrm>
        </p:spPr>
        <p:txBody>
          <a:bodyPr>
            <a:noAutofit/>
          </a:bodyPr>
          <a:lstStyle/>
          <a:p>
            <a:pPr marL="0" indent="0">
              <a:buNone/>
            </a:pP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Gathering </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together all the chief priests and scribes of the people, he inquired of them where the Messiah was to be born</a:t>
            </a: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30176140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81199"/>
            <a:ext cx="10210800" cy="4902213"/>
          </a:xfrm>
        </p:spPr>
        <p:txBody>
          <a:bodyPr>
            <a:noAutofit/>
          </a:bodyPr>
          <a:lstStyle/>
          <a:p>
            <a:pPr marL="0" indent="0">
              <a:buNone/>
            </a:pP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They </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said to him, “In Bethlehem of Judea; for this is what has been written by the </a:t>
            </a: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prophet…”</a:t>
            </a:r>
            <a:endPar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583894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05000"/>
            <a:ext cx="10668000" cy="5638800"/>
          </a:xfrm>
        </p:spPr>
        <p:txBody>
          <a:bodyPr>
            <a:noAutofit/>
          </a:bodyPr>
          <a:lstStyle/>
          <a:p>
            <a:pPr marL="0" indent="0">
              <a:buNone/>
            </a:pP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to a virgin engaged to a man whose name was Joseph, of the descendants of David; and the virgin’s name was Mary.</a:t>
            </a:r>
            <a:endPar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2686511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81199"/>
            <a:ext cx="10210800" cy="4902213"/>
          </a:xfrm>
        </p:spPr>
        <p:txBody>
          <a:bodyPr>
            <a:noAutofit/>
          </a:bodyPr>
          <a:lstStyle/>
          <a:p>
            <a:pPr marL="0" indent="0">
              <a:buNone/>
            </a:pPr>
            <a:r>
              <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After </a:t>
            </a: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coming into the house they saw the Child with Mary His mother; and they fell to the ground and worshiped Him. </a:t>
            </a:r>
          </a:p>
        </p:txBody>
      </p:sp>
    </p:spTree>
    <p:extLst>
      <p:ext uri="{BB962C8B-B14F-4D97-AF65-F5344CB8AC3E}">
        <p14:creationId xmlns:p14="http://schemas.microsoft.com/office/powerpoint/2010/main" val="1217825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1981199"/>
            <a:ext cx="10210800" cy="4902213"/>
          </a:xfrm>
        </p:spPr>
        <p:txBody>
          <a:bodyPr>
            <a:noAutofit/>
          </a:bodyPr>
          <a:lstStyle/>
          <a:p>
            <a:pPr marL="0" indent="0">
              <a:buNone/>
            </a:pPr>
            <a:r>
              <a:rPr lang="en-US" sz="6000" b="1" dirty="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Then, opening their treasures, they presented to Him gifts of gold, frankincense, and myrrh.</a:t>
            </a:r>
          </a:p>
        </p:txBody>
      </p:sp>
    </p:spTree>
    <p:extLst>
      <p:ext uri="{BB962C8B-B14F-4D97-AF65-F5344CB8AC3E}">
        <p14:creationId xmlns:p14="http://schemas.microsoft.com/office/powerpoint/2010/main" val="695933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4" name="Title 3"/>
          <p:cNvSpPr>
            <a:spLocks noGrp="1"/>
          </p:cNvSpPr>
          <p:nvPr>
            <p:ph type="title"/>
          </p:nvPr>
        </p:nvSpPr>
        <p:spPr>
          <a:xfrm>
            <a:off x="731520" y="1073726"/>
            <a:ext cx="13167360" cy="1371600"/>
          </a:xfrm>
        </p:spPr>
        <p:txBody>
          <a:bodyPr>
            <a:normAutofit/>
          </a:bodyPr>
          <a:lstStyle/>
          <a:p>
            <a:r>
              <a:rPr lang="en-US" sz="72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Arrival of the Magi</a:t>
            </a:r>
            <a:endParaRPr lang="en-US" sz="7200" dirty="0"/>
          </a:p>
        </p:txBody>
      </p:sp>
      <p:sp>
        <p:nvSpPr>
          <p:cNvPr id="5" name="Content Placeholder 4"/>
          <p:cNvSpPr>
            <a:spLocks noGrp="1"/>
          </p:cNvSpPr>
          <p:nvPr>
            <p:ph idx="1"/>
          </p:nvPr>
        </p:nvSpPr>
        <p:spPr>
          <a:xfrm>
            <a:off x="1981200" y="2583870"/>
            <a:ext cx="10515600" cy="4455796"/>
          </a:xfrm>
        </p:spPr>
        <p:txBody>
          <a:bodyPr>
            <a:normAutofit/>
          </a:bodyPr>
          <a:lstStyle/>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From the east</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There was trouble</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He was ignored</a:t>
            </a:r>
          </a:p>
          <a:p>
            <a:r>
              <a:rPr lang="en-US" sz="5400" b="1" dirty="0" smtClean="0">
                <a:ln w="12700" cap="rnd" cmpd="sng">
                  <a:solidFill>
                    <a:schemeClr val="tx1"/>
                  </a:solidFill>
                </a:ln>
                <a:solidFill>
                  <a:srgbClr val="FF0000"/>
                </a:solidFill>
                <a:effectLst>
                  <a:outerShdw blurRad="50800" dist="50800" dir="5400000" algn="ctr" rotWithShape="0">
                    <a:schemeClr val="tx1"/>
                  </a:outerShdw>
                </a:effectLst>
                <a:latin typeface="Garamond" panose="02020404030301010803" pitchFamily="18" charset="0"/>
              </a:rPr>
              <a:t>Worship</a:t>
            </a:r>
          </a:p>
        </p:txBody>
      </p:sp>
    </p:spTree>
    <p:extLst>
      <p:ext uri="{BB962C8B-B14F-4D97-AF65-F5344CB8AC3E}">
        <p14:creationId xmlns:p14="http://schemas.microsoft.com/office/powerpoint/2010/main" val="379445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Tree>
    <p:extLst>
      <p:ext uri="{BB962C8B-B14F-4D97-AF65-F5344CB8AC3E}">
        <p14:creationId xmlns:p14="http://schemas.microsoft.com/office/powerpoint/2010/main" val="1381632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828800" y="1371600"/>
            <a:ext cx="11811000" cy="6172200"/>
          </a:xfrm>
        </p:spPr>
        <p:txBody>
          <a:bodyPr>
            <a:noAutofit/>
          </a:bodyPr>
          <a:lstStyle/>
          <a:p>
            <a:pPr marL="0" indent="0">
              <a:buNone/>
            </a:pPr>
            <a:r>
              <a:rPr lang="en-US" sz="6000" b="1" i="0" u="none" strike="noStrike" baseline="0"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rPr>
              <a:t>And coming in, he said to her, “Greetings, favored one! The Lord is with you.” But she was very perplexed at this statement, and kept pondering what kind of salutation this was.</a:t>
            </a:r>
            <a:endParaRPr lang="en-US" sz="6000" b="1" dirty="0" smtClean="0">
              <a:ln w="12700" cmpd="sng">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3289586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731520" y="2438400"/>
            <a:ext cx="13167360" cy="5105400"/>
          </a:xfrm>
        </p:spPr>
        <p:txBody>
          <a:bodyPr>
            <a:noAutofit/>
          </a:bodyPr>
          <a:lstStyle/>
          <a:p>
            <a:pPr marL="0" indent="0">
              <a:buNone/>
            </a:pPr>
            <a:r>
              <a:rPr lang="en-US" sz="6000" b="1" i="0" u="none" strike="noStrike" baseline="0"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The angel said to her, “Do not be afraid, Mary; for you have found favor with God.</a:t>
            </a:r>
            <a:endPar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373818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828800" y="2386457"/>
            <a:ext cx="10820400" cy="3962400"/>
          </a:xfrm>
        </p:spPr>
        <p:txBody>
          <a:bodyPr>
            <a:noAutofit/>
          </a:bodyPr>
          <a:lstStyle/>
          <a:p>
            <a:pPr marL="0" indent="0">
              <a:buNone/>
            </a:pP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r>
              <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And behold, you will conceive in your womb and bear a son, and you shall name Him </a:t>
            </a: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Jesus. </a:t>
            </a:r>
            <a:endPar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452724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05000" y="1679869"/>
            <a:ext cx="10439400" cy="4953000"/>
          </a:xfrm>
        </p:spPr>
        <p:txBody>
          <a:bodyPr>
            <a:noAutofit/>
          </a:bodyPr>
          <a:lstStyle/>
          <a:p>
            <a:pPr marL="0" indent="0">
              <a:buNone/>
            </a:pP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He </a:t>
            </a:r>
            <a:r>
              <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will be great and will be called the Son of the Most High; and the Lord God will give Him the throne of His father </a:t>
            </a: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David</a:t>
            </a:r>
            <a:r>
              <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p>
        </p:txBody>
      </p:sp>
    </p:spTree>
    <p:extLst>
      <p:ext uri="{BB962C8B-B14F-4D97-AF65-F5344CB8AC3E}">
        <p14:creationId xmlns:p14="http://schemas.microsoft.com/office/powerpoint/2010/main" val="3320316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2171703"/>
            <a:ext cx="10896600" cy="3505200"/>
          </a:xfrm>
        </p:spPr>
        <p:txBody>
          <a:bodyPr>
            <a:noAutofit/>
          </a:bodyPr>
          <a:lstStyle/>
          <a:p>
            <a:pPr marL="0" indent="0">
              <a:buNone/>
            </a:pP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and </a:t>
            </a:r>
            <a:r>
              <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He will reign over the house of Jacob forever, and His kingdom will have no end</a:t>
            </a: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1134655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4217" b="14336"/>
          <a:stretch/>
        </p:blipFill>
        <p:spPr>
          <a:xfrm>
            <a:off x="0" y="0"/>
            <a:ext cx="14630400" cy="8229600"/>
          </a:xfrm>
          <a:prstGeom prst="rect">
            <a:avLst/>
          </a:prstGeom>
        </p:spPr>
      </p:pic>
      <p:sp>
        <p:nvSpPr>
          <p:cNvPr id="5" name="Content Placeholder 4"/>
          <p:cNvSpPr>
            <a:spLocks noGrp="1"/>
          </p:cNvSpPr>
          <p:nvPr>
            <p:ph idx="1"/>
          </p:nvPr>
        </p:nvSpPr>
        <p:spPr>
          <a:xfrm>
            <a:off x="1981200" y="2171703"/>
            <a:ext cx="10896600" cy="3505200"/>
          </a:xfrm>
        </p:spPr>
        <p:txBody>
          <a:bodyPr>
            <a:noAutofit/>
          </a:bodyPr>
          <a:lstStyle/>
          <a:p>
            <a:pPr marL="0" indent="0">
              <a:buNone/>
            </a:pP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Mary </a:t>
            </a:r>
            <a:r>
              <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said to the angel, “How can this be, since I am a virgin</a:t>
            </a:r>
            <a:r>
              <a:rPr lang="en-US" sz="6000" b="1" dirty="0" smtClean="0">
                <a:ln w="12700">
                  <a:solidFill>
                    <a:schemeClr val="tx1"/>
                  </a:solidFill>
                </a:ln>
                <a:solidFill>
                  <a:srgbClr val="FF0000"/>
                </a:solidFill>
                <a:effectLst>
                  <a:outerShdw blurRad="38100" dist="38100" dir="2700000" algn="tl">
                    <a:schemeClr val="tx1"/>
                  </a:outerShdw>
                </a:effectLst>
                <a:latin typeface="Garamond" panose="02020404030301010803" pitchFamily="18" charset="0"/>
              </a:rPr>
              <a:t>?”</a:t>
            </a:r>
            <a:endParaRPr lang="en-US" sz="6000" b="1" dirty="0">
              <a:ln w="12700">
                <a:solidFill>
                  <a:schemeClr val="tx1"/>
                </a:solidFill>
              </a:ln>
              <a:solidFill>
                <a:srgbClr val="FF0000"/>
              </a:solidFill>
              <a:effectLst>
                <a:outerShdw blurRad="38100" dist="38100" dir="2700000" algn="tl">
                  <a:schemeClr val="tx1"/>
                </a:outerShdw>
              </a:effectLst>
              <a:latin typeface="Garamond" panose="02020404030301010803" pitchFamily="18" charset="0"/>
            </a:endParaRPr>
          </a:p>
        </p:txBody>
      </p:sp>
    </p:spTree>
    <p:extLst>
      <p:ext uri="{BB962C8B-B14F-4D97-AF65-F5344CB8AC3E}">
        <p14:creationId xmlns:p14="http://schemas.microsoft.com/office/powerpoint/2010/main" val="39801048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1609</TotalTime>
  <Words>655</Words>
  <Application>Microsoft Office PowerPoint</Application>
  <PresentationFormat>Custom</PresentationFormat>
  <Paragraphs>44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Angelic Announcement</vt:lpstr>
      <vt:lpstr>PowerPoint Presentation</vt:lpstr>
      <vt:lpstr>PowerPoint Presentation</vt:lpstr>
      <vt:lpstr>PowerPoint Presentation</vt:lpstr>
      <vt:lpstr>PowerPoint Presentation</vt:lpstr>
      <vt:lpstr>PowerPoint Presentation</vt:lpstr>
      <vt:lpstr>PowerPoint Presentation</vt:lpstr>
      <vt:lpstr>The Birth of Jesus</vt:lpstr>
      <vt:lpstr>PowerPoint Presentation</vt:lpstr>
      <vt:lpstr>PowerPoint Presentation</vt:lpstr>
      <vt:lpstr>PowerPoint Presentation</vt:lpstr>
      <vt:lpstr>PowerPoint Presentation</vt:lpstr>
      <vt:lpstr>PowerPoint Presentation</vt:lpstr>
      <vt:lpstr>Call of the Shepherds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Arrival of the Magi</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37</cp:revision>
  <dcterms:created xsi:type="dcterms:W3CDTF">2015-11-24T20:58:45Z</dcterms:created>
  <dcterms:modified xsi:type="dcterms:W3CDTF">2016-12-24T23:24:49Z</dcterms:modified>
</cp:coreProperties>
</file>