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92" r:id="rId3"/>
    <p:sldId id="530" r:id="rId4"/>
    <p:sldId id="464" r:id="rId5"/>
    <p:sldId id="536" r:id="rId6"/>
    <p:sldId id="537" r:id="rId7"/>
    <p:sldId id="538" r:id="rId8"/>
    <p:sldId id="547" r:id="rId9"/>
    <p:sldId id="549" r:id="rId10"/>
    <p:sldId id="550" r:id="rId11"/>
    <p:sldId id="548" r:id="rId12"/>
    <p:sldId id="551" r:id="rId13"/>
    <p:sldId id="552" r:id="rId14"/>
    <p:sldId id="540" r:id="rId15"/>
    <p:sldId id="541" r:id="rId16"/>
    <p:sldId id="553" r:id="rId17"/>
    <p:sldId id="554" r:id="rId18"/>
    <p:sldId id="413" r:id="rId19"/>
  </p:sldIdLst>
  <p:sldSz cx="14630400" cy="8229600"/>
  <p:notesSz cx="6858000" cy="9312275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6" autoAdjust="0"/>
    <p:restoredTop sz="94622" autoAdjust="0"/>
  </p:normalViewPr>
  <p:slideViewPr>
    <p:cSldViewPr>
      <p:cViewPr varScale="1">
        <p:scale>
          <a:sx n="86" d="100"/>
          <a:sy n="86" d="100"/>
        </p:scale>
        <p:origin x="-72" y="-108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610"/>
            <a:ext cx="5486400" cy="41902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631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631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560E-2BBE-45B2-AE42-697BA5F5AA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While our gifts of love may seem useless and superfluous when seen against the mighty works of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God…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are neither as God honors our lowly best when done out of love, faith, and devotion to Him.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Who was there…the Mary’s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critical point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“Who” just as important as “what”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Angelic promises only for those who are like the Mary’s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4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they saw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miracle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messenger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Wearing white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Heralding the new work of God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they saw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Déjà vu?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miracle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divine herald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 unlikely audience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Expensive gifts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new work of God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they heard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command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Were looking for the familiar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Unprepared for the new</a:t>
            </a:r>
          </a:p>
        </p:txBody>
      </p:sp>
    </p:spTree>
    <p:extLst>
      <p:ext uri="{BB962C8B-B14F-4D97-AF65-F5344CB8AC3E}">
        <p14:creationId xmlns:p14="http://schemas.microsoft.com/office/powerpoint/2010/main" val="35300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they heard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proclamation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Crucified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Risen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here</a:t>
            </a:r>
          </a:p>
        </p:txBody>
      </p:sp>
    </p:spTree>
    <p:extLst>
      <p:ext uri="{BB962C8B-B14F-4D97-AF65-F5344CB8AC3E}">
        <p14:creationId xmlns:p14="http://schemas.microsoft.com/office/powerpoint/2010/main" val="300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they heard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 assurance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is going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You will see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told you!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IS…not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WAS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Resurrection assurances are exclusive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Faith is required now </a:t>
            </a:r>
            <a:r>
              <a:rPr lang="en-US" sz="6000" b="1" i="1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as it did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then</a:t>
            </a:r>
          </a:p>
          <a:p>
            <a:pPr marL="0" indent="0">
              <a:buNone/>
            </a:pPr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16:1-8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Sabbath was over, Mary Magdalene, and Mary the mother of James, and Salome, bought spices, so that they might come and anoint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Very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early on the first day of the week, they came to the tomb when the sun had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risen. 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were saying to one another, “Who will roll away the stone for us from the entrance of the tomb?”</a:t>
            </a:r>
          </a:p>
          <a:p>
            <a:pPr marL="0" indent="0">
              <a:buNone/>
            </a:pP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Looking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up, they saw that the stone had been rolled away, although it was extremely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large. Entering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tomb, they saw a young man sitting at the right, wearing a white robe; and they were amazed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said to them, “Do not be amazed; you are looking for Jesus the Nazarene, who has been crucified. He has risen; He is not here; behold, here is the place where they laid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go, tell His disciples and Peter, ‘He is going ahead of you to Galilee; there you will see Him, just as He told you.’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went out and fled from the tomb, for trembling and astonishment had gripped them; and they said nothing to anyone, for they were afraid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Who was there…the Mary’s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faithfully served Jesus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loved Jesus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late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big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bad!</a:t>
            </a:r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Who was there…the Mary’s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loved Jesus</a:t>
            </a:r>
          </a:p>
          <a:p>
            <a:pPr lvl="1"/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“…love often prompts people to do what from a practical point of view is useless.” </a:t>
            </a:r>
            <a:r>
              <a:rPr lang="en-US" sz="44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4400" b="1" dirty="0" err="1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Cranfield</a:t>
            </a:r>
            <a:r>
              <a:rPr lang="en-US" sz="44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) </a:t>
            </a:r>
            <a:endParaRPr lang="en-US" sz="44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89408</TotalTime>
  <Words>435</Words>
  <Application>Microsoft Office PowerPoint</Application>
  <PresentationFormat>Custom</PresentationFormat>
  <Paragraphs>54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was there…the Mary’s</vt:lpstr>
      <vt:lpstr>Who was there…the Mary’s</vt:lpstr>
      <vt:lpstr>PowerPoint Presentation</vt:lpstr>
      <vt:lpstr>PowerPoint Presentation</vt:lpstr>
      <vt:lpstr>Who was there…the Mary’s</vt:lpstr>
      <vt:lpstr>What they saw</vt:lpstr>
      <vt:lpstr>What they saw</vt:lpstr>
      <vt:lpstr>What they heard</vt:lpstr>
      <vt:lpstr>What they heard</vt:lpstr>
      <vt:lpstr>What they heard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915</cp:revision>
  <cp:lastPrinted>2017-03-12T15:57:59Z</cp:lastPrinted>
  <dcterms:created xsi:type="dcterms:W3CDTF">2014-03-05T15:13:39Z</dcterms:created>
  <dcterms:modified xsi:type="dcterms:W3CDTF">2017-03-12T15:58:02Z</dcterms:modified>
</cp:coreProperties>
</file>