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92" r:id="rId3"/>
    <p:sldId id="530" r:id="rId4"/>
    <p:sldId id="464" r:id="rId5"/>
    <p:sldId id="536" r:id="rId6"/>
    <p:sldId id="547" r:id="rId7"/>
    <p:sldId id="556" r:id="rId8"/>
    <p:sldId id="557" r:id="rId9"/>
    <p:sldId id="549" r:id="rId10"/>
    <p:sldId id="413" r:id="rId11"/>
  </p:sldIdLst>
  <p:sldSz cx="14630400" cy="8229600"/>
  <p:notesSz cx="6858000" cy="9312275"/>
  <p:defaultTextStyle>
    <a:defPPr>
      <a:defRPr lang="en-US"/>
    </a:defPPr>
    <a:lvl1pPr marL="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297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5942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8913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1884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4857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7827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0799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377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6" autoAdjust="0"/>
    <p:restoredTop sz="94622" autoAdjust="0"/>
  </p:normalViewPr>
  <p:slideViewPr>
    <p:cSldViewPr>
      <p:cViewPr varScale="1">
        <p:scale>
          <a:sx n="89" d="100"/>
          <a:sy n="89" d="100"/>
        </p:scale>
        <p:origin x="-480" y="-102"/>
      </p:cViewPr>
      <p:guideLst>
        <p:guide orient="horz" pos="2592"/>
        <p:guide pos="46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5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B8BA-8AFB-4632-A5BC-BE4AAB3ADCA3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3610"/>
            <a:ext cx="5486400" cy="41902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631"/>
            <a:ext cx="2971800" cy="465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631"/>
            <a:ext cx="2971800" cy="465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3560E-2BBE-45B2-AE42-697BA5F5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4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560E-2BBE-45B2-AE42-697BA5F5AA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3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1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4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1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2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5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4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97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59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89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18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48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78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07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37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4" y="2305050"/>
            <a:ext cx="10411458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3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8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2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0" indent="0">
              <a:buNone/>
              <a:defRPr sz="2900" b="1"/>
            </a:lvl2pPr>
            <a:lvl3pPr marL="1305942" indent="0">
              <a:buNone/>
              <a:defRPr sz="2600" b="1"/>
            </a:lvl3pPr>
            <a:lvl4pPr marL="1958913" indent="0">
              <a:buNone/>
              <a:defRPr sz="2300" b="1"/>
            </a:lvl4pPr>
            <a:lvl5pPr marL="2611884" indent="0">
              <a:buNone/>
              <a:defRPr sz="2300" b="1"/>
            </a:lvl5pPr>
            <a:lvl6pPr marL="3264857" indent="0">
              <a:buNone/>
              <a:defRPr sz="2300" b="1"/>
            </a:lvl6pPr>
            <a:lvl7pPr marL="3917827" indent="0">
              <a:buNone/>
              <a:defRPr sz="2300" b="1"/>
            </a:lvl7pPr>
            <a:lvl8pPr marL="4570799" indent="0">
              <a:buNone/>
              <a:defRPr sz="2300" b="1"/>
            </a:lvl8pPr>
            <a:lvl9pPr marL="522377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2" y="2609850"/>
            <a:ext cx="6464301" cy="474154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0" indent="0">
              <a:buNone/>
              <a:defRPr sz="2900" b="1"/>
            </a:lvl2pPr>
            <a:lvl3pPr marL="1305942" indent="0">
              <a:buNone/>
              <a:defRPr sz="2600" b="1"/>
            </a:lvl3pPr>
            <a:lvl4pPr marL="1958913" indent="0">
              <a:buNone/>
              <a:defRPr sz="2300" b="1"/>
            </a:lvl4pPr>
            <a:lvl5pPr marL="2611884" indent="0">
              <a:buNone/>
              <a:defRPr sz="2300" b="1"/>
            </a:lvl5pPr>
            <a:lvl6pPr marL="3264857" indent="0">
              <a:buNone/>
              <a:defRPr sz="2300" b="1"/>
            </a:lvl6pPr>
            <a:lvl7pPr marL="3917827" indent="0">
              <a:buNone/>
              <a:defRPr sz="2300" b="1"/>
            </a:lvl7pPr>
            <a:lvl8pPr marL="4570799" indent="0">
              <a:buNone/>
              <a:defRPr sz="2300" b="1"/>
            </a:lvl8pPr>
            <a:lvl9pPr marL="522377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1" cy="474154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7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1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0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0"/>
            <a:ext cx="4813300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2970" indent="0">
              <a:buNone/>
              <a:defRPr sz="1800"/>
            </a:lvl2pPr>
            <a:lvl3pPr marL="1305942" indent="0">
              <a:buNone/>
              <a:defRPr sz="1400"/>
            </a:lvl3pPr>
            <a:lvl4pPr marL="1958913" indent="0">
              <a:buNone/>
              <a:defRPr sz="1300"/>
            </a:lvl4pPr>
            <a:lvl5pPr marL="2611884" indent="0">
              <a:buNone/>
              <a:defRPr sz="1300"/>
            </a:lvl5pPr>
            <a:lvl6pPr marL="3264857" indent="0">
              <a:buNone/>
              <a:defRPr sz="1300"/>
            </a:lvl6pPr>
            <a:lvl7pPr marL="3917827" indent="0">
              <a:buNone/>
              <a:defRPr sz="1300"/>
            </a:lvl7pPr>
            <a:lvl8pPr marL="4570799" indent="0">
              <a:buNone/>
              <a:defRPr sz="1300"/>
            </a:lvl8pPr>
            <a:lvl9pPr marL="522377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3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3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3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970" indent="0">
              <a:buNone/>
              <a:defRPr sz="4000"/>
            </a:lvl2pPr>
            <a:lvl3pPr marL="1305942" indent="0">
              <a:buNone/>
              <a:defRPr sz="3400"/>
            </a:lvl3pPr>
            <a:lvl4pPr marL="1958913" indent="0">
              <a:buNone/>
              <a:defRPr sz="2900"/>
            </a:lvl4pPr>
            <a:lvl5pPr marL="2611884" indent="0">
              <a:buNone/>
              <a:defRPr sz="2900"/>
            </a:lvl5pPr>
            <a:lvl6pPr marL="3264857" indent="0">
              <a:buNone/>
              <a:defRPr sz="2900"/>
            </a:lvl6pPr>
            <a:lvl7pPr marL="3917827" indent="0">
              <a:buNone/>
              <a:defRPr sz="2900"/>
            </a:lvl7pPr>
            <a:lvl8pPr marL="4570799" indent="0">
              <a:buNone/>
              <a:defRPr sz="2900"/>
            </a:lvl8pPr>
            <a:lvl9pPr marL="5223770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3" y="6440808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2970" indent="0">
              <a:buNone/>
              <a:defRPr sz="1800"/>
            </a:lvl2pPr>
            <a:lvl3pPr marL="1305942" indent="0">
              <a:buNone/>
              <a:defRPr sz="1400"/>
            </a:lvl3pPr>
            <a:lvl4pPr marL="1958913" indent="0">
              <a:buNone/>
              <a:defRPr sz="1300"/>
            </a:lvl4pPr>
            <a:lvl5pPr marL="2611884" indent="0">
              <a:buNone/>
              <a:defRPr sz="1300"/>
            </a:lvl5pPr>
            <a:lvl6pPr marL="3264857" indent="0">
              <a:buNone/>
              <a:defRPr sz="1300"/>
            </a:lvl6pPr>
            <a:lvl7pPr marL="3917827" indent="0">
              <a:buNone/>
              <a:defRPr sz="1300"/>
            </a:lvl7pPr>
            <a:lvl8pPr marL="4570799" indent="0">
              <a:buNone/>
              <a:defRPr sz="1300"/>
            </a:lvl8pPr>
            <a:lvl9pPr marL="522377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2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594" tIns="65297" rIns="130594" bIns="652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594" tIns="65297" rIns="130594" bIns="652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FA700-B046-472D-ABA4-125BB5010B49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1" y="7627621"/>
            <a:ext cx="46329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5942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729" indent="-489729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78" indent="-408106" algn="l" defTabSz="1305942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428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399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37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34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31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285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255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7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942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913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884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857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827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99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77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5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Loving Easter’s Embrace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Embrace who you are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Welcome God’s embrace in spite of who you are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sz="48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8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Romans 5:6-11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“…while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we were still helpless, at the right time Christ died for the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ungodly. For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one will hardly die for a righteous man; though perhaps for the good man someone would dare even to die.</a:t>
            </a:r>
          </a:p>
          <a:p>
            <a:pPr marL="0" indent="0">
              <a:buNone/>
            </a:pP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3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But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God demonstrates His own love toward us, in that while we were yet sinners, Christ died for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us. Much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more then, having now been justified by His blood, we shall be saved from the wrath of God through Him.</a:t>
            </a:r>
          </a:p>
          <a:p>
            <a:pPr marL="0" indent="0">
              <a:buNone/>
            </a:pP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For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if while we were enemies we were reconciled to God through the death of His Son, much more, having been reconciled, we shall be saved by His life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5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not only this, but we also exult in God through our Lord Jesus Christ, through whom we have now received the reconciliation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1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Death…an Act of Love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0149" y="1920240"/>
            <a:ext cx="13490089" cy="6309360"/>
          </a:xfrm>
        </p:spPr>
        <p:txBody>
          <a:bodyPr>
            <a:normAutofit lnSpcReduction="10000"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Pity for the pitiable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“Helpless”…impotent, feeble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Volitionally helpless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Love for the detestable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Love…unrestrained affection and good will</a:t>
            </a:r>
            <a:endParaRPr lang="en-US" sz="48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3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err="1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Uhhh</a:t>
            </a:r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…Thanks?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0149" y="1920240"/>
            <a:ext cx="13490089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 appreciate the thought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What made you think I wanted that?!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Thanks, but I’m good!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Means little, desired less</a:t>
            </a:r>
            <a:endParaRPr lang="en-US" sz="48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70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But here’s the reality…</a:t>
            </a:r>
          </a:p>
          <a:p>
            <a:pPr marL="0" indent="0">
              <a:buNone/>
            </a:pPr>
            <a:endParaRPr lang="en-US" sz="60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“…the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wages of sin is death, but the free gift of God is eternal life in Christ Jesus our Lord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.” </a:t>
            </a: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Romans 6:23</a:t>
            </a:r>
            <a:endParaRPr lang="en-US" sz="60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33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Death…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0149" y="1920240"/>
            <a:ext cx="13490089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No greater need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No greater gift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Given as a gift, given out of dire necessity</a:t>
            </a:r>
            <a:endParaRPr lang="en-US" sz="4400" b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27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89478</TotalTime>
  <Words>262</Words>
  <Application>Microsoft Office PowerPoint</Application>
  <PresentationFormat>Custom</PresentationFormat>
  <Paragraphs>28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Death…an Act of Love</vt:lpstr>
      <vt:lpstr>Uhhh…Thanks?</vt:lpstr>
      <vt:lpstr>PowerPoint Presentation</vt:lpstr>
      <vt:lpstr>Death…</vt:lpstr>
      <vt:lpstr>Loving Easter’s Embrace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926</cp:revision>
  <cp:lastPrinted>2017-03-12T15:57:59Z</cp:lastPrinted>
  <dcterms:created xsi:type="dcterms:W3CDTF">2014-03-05T15:13:39Z</dcterms:created>
  <dcterms:modified xsi:type="dcterms:W3CDTF">2017-04-09T15:57:51Z</dcterms:modified>
</cp:coreProperties>
</file>