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9" r:id="rId4"/>
    <p:sldId id="262" r:id="rId5"/>
    <p:sldId id="264" r:id="rId6"/>
    <p:sldId id="265" r:id="rId7"/>
    <p:sldId id="266" r:id="rId8"/>
    <p:sldId id="263" r:id="rId9"/>
    <p:sldId id="268" r:id="rId10"/>
    <p:sldId id="271" r:id="rId11"/>
    <p:sldId id="276" r:id="rId12"/>
    <p:sldId id="270" r:id="rId13"/>
    <p:sldId id="277" r:id="rId14"/>
    <p:sldId id="261" r:id="rId15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0" y="-12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3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26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01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16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34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35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5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3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86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79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9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5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5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3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29566"/>
            <a:ext cx="94792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While waiting…pray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1569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Prayer drives progress and moves people</a:t>
            </a:r>
            <a:endParaRPr lang="en-US" sz="60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2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29566"/>
            <a:ext cx="94792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While waiting…listen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0807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Bible…the only objective voice of God</a:t>
            </a:r>
          </a:p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Bible…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Stability amid chaos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Assurance amid doubt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Light amid the dark</a:t>
            </a:r>
            <a:endParaRPr lang="en-US" sz="5400" b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8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29566"/>
            <a:ext cx="94792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While waiting…listen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0807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Bible…the objective content of our witness</a:t>
            </a:r>
            <a:endParaRPr lang="en-US" sz="5400" b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26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62940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381001"/>
            <a:ext cx="7467600" cy="6364044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Be together</a:t>
            </a:r>
          </a:p>
          <a:p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Pray together</a:t>
            </a:r>
          </a:p>
          <a:p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Speak the Word</a:t>
            </a:r>
          </a:p>
          <a:p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Listen to the Word</a:t>
            </a:r>
            <a:endParaRPr lang="en-US" sz="54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…together</a:t>
            </a:r>
            <a:endParaRPr lang="en-US" sz="5400" b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30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2438400"/>
            <a:ext cx="13167360" cy="5608314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2500" b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Acts: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8800" b="1" i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The Unhindered Harvest</a:t>
            </a:r>
          </a:p>
        </p:txBody>
      </p:sp>
    </p:spTree>
    <p:extLst>
      <p:ext uri="{BB962C8B-B14F-4D97-AF65-F5344CB8AC3E}">
        <p14:creationId xmlns:p14="http://schemas.microsoft.com/office/powerpoint/2010/main" val="1317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Acts </a:t>
            </a: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1:12-17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Then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they returned to Jerusalem from the mount called Olivet, which is near Jerusalem, a Sabbath day’s journey away.</a:t>
            </a:r>
          </a:p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 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prstClr val="white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When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they had entered the city, they went up to the upper room where they were staying; that is, Peter and John and James and Andrew, Philip and Thomas, Bartholomew and Matthew, James the son of </a:t>
            </a:r>
            <a:r>
              <a:rPr lang="en-US" sz="6000" b="1" i="1" dirty="0" err="1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Alphaeus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, and Simon the Zealot, and Judas the son of James.</a:t>
            </a:r>
          </a:p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/>
                  </a:outerShdw>
                </a:effectLst>
                <a:latin typeface="Century Schoolbook" panose="02040604050505020304" pitchFamily="18" charset="0"/>
              </a:rPr>
              <a:t> 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prstClr val="white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At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this time Peter stood up in the midst of the brethren (a gathering of about one hundred and twenty persons was there together), and said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,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6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Brethren, the Scripture had to be fulfilled, which the Holy Spirit foretold by the mouth of David concerning Judas, who became a guide to those who arrested Jesus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7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29566"/>
            <a:ext cx="94792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While waiting…obey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0807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Without hesitation</a:t>
            </a:r>
          </a:p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Without the details</a:t>
            </a:r>
          </a:p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Obedience 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to Christ is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 foundational</a:t>
            </a:r>
          </a:p>
        </p:txBody>
      </p:sp>
    </p:spTree>
    <p:extLst>
      <p:ext uri="{BB962C8B-B14F-4D97-AF65-F5344CB8AC3E}">
        <p14:creationId xmlns:p14="http://schemas.microsoft.com/office/powerpoint/2010/main" val="5676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29566"/>
            <a:ext cx="94792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While waiting…gather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44805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Habitual abiding</a:t>
            </a:r>
          </a:p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Faithfulness and togetherness live in the same house</a:t>
            </a:r>
          </a:p>
          <a:p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4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29566"/>
            <a:ext cx="94792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While waiting…pray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1569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Focus is not on content</a:t>
            </a:r>
          </a:p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Focus is seeking the Lord</a:t>
            </a:r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…together</a:t>
            </a:r>
          </a:p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Prayer and fellowship live in the same house</a:t>
            </a:r>
          </a:p>
        </p:txBody>
      </p:sp>
    </p:spTree>
    <p:extLst>
      <p:ext uri="{BB962C8B-B14F-4D97-AF65-F5344CB8AC3E}">
        <p14:creationId xmlns:p14="http://schemas.microsoft.com/office/powerpoint/2010/main" val="39915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248</Words>
  <Application>Microsoft Office PowerPoint</Application>
  <PresentationFormat>Custom</PresentationFormat>
  <Paragraphs>36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While waiting…obey</vt:lpstr>
      <vt:lpstr>While waiting…gather</vt:lpstr>
      <vt:lpstr>While waiting…pray</vt:lpstr>
      <vt:lpstr>While waiting…pray</vt:lpstr>
      <vt:lpstr>While waiting…listen</vt:lpstr>
      <vt:lpstr>While waiting…listen</vt:lpstr>
      <vt:lpstr>Reaping the Harvest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68</cp:revision>
  <cp:lastPrinted>2017-05-07T15:55:14Z</cp:lastPrinted>
  <dcterms:created xsi:type="dcterms:W3CDTF">2017-04-19T20:10:12Z</dcterms:created>
  <dcterms:modified xsi:type="dcterms:W3CDTF">2017-05-07T15:55:17Z</dcterms:modified>
</cp:coreProperties>
</file>