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9" r:id="rId4"/>
    <p:sldId id="262" r:id="rId5"/>
    <p:sldId id="264" r:id="rId6"/>
    <p:sldId id="265" r:id="rId7"/>
    <p:sldId id="266" r:id="rId8"/>
    <p:sldId id="263" r:id="rId9"/>
    <p:sldId id="278" r:id="rId10"/>
    <p:sldId id="268" r:id="rId11"/>
    <p:sldId id="279" r:id="rId12"/>
    <p:sldId id="280" r:id="rId13"/>
    <p:sldId id="271" r:id="rId14"/>
    <p:sldId id="281" r:id="rId15"/>
    <p:sldId id="276" r:id="rId16"/>
    <p:sldId id="270" r:id="rId17"/>
    <p:sldId id="282" r:id="rId18"/>
    <p:sldId id="261" r:id="rId19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24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3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26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01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16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34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35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5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86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7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9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5/14/2017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5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3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He is here!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48615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God attracted a crowd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Religious devotion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Unusual phenomena</a:t>
            </a:r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5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He is here!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0807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God’s power at work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Spirit gave utterance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Spirit did what they could not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Believers were faithful</a:t>
            </a:r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3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Peter takes a stand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1569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Cowardice transformed</a:t>
            </a: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Proclaimed judgement</a:t>
            </a: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Proclaimed hope</a:t>
            </a:r>
            <a:endParaRPr lang="en-US" sz="60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Peter takes a stand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1569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Proclaimed assurance</a:t>
            </a: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Proclaimed personal identification</a:t>
            </a: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Proclaimed Christ as LORD</a:t>
            </a:r>
            <a:endParaRPr lang="en-US" sz="60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People respond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1569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Spirit convicts</a:t>
            </a: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Spirit compels</a:t>
            </a: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“What shall we do?!”</a:t>
            </a:r>
            <a:endParaRPr lang="en-US" sz="60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What shall we do?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0807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Repent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Precedes baptism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Inseparably linked to forgiveness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Inseparably linked to the Spirit’s indwelling</a:t>
            </a:r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 </a:t>
            </a:r>
            <a:endParaRPr lang="en-US" sz="4800" b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8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What shall we do?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0807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Be baptized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Public identification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Issue of obedience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Not optional</a:t>
            </a:r>
            <a:endParaRPr lang="en-US" sz="5400" b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4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62940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1"/>
            <a:ext cx="7467600" cy="6364044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Ask the question</a:t>
            </a:r>
            <a:endParaRPr lang="en-US" sz="5400" b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Repent!</a:t>
            </a:r>
          </a:p>
          <a:p>
            <a:pPr lvl="1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Of your rejection</a:t>
            </a:r>
          </a:p>
          <a:p>
            <a:pPr lvl="1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Of your excuses</a:t>
            </a:r>
          </a:p>
          <a:p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Be baptized</a:t>
            </a:r>
            <a:endParaRPr lang="en-US" sz="5400" b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30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2438400"/>
            <a:ext cx="13167360" cy="5608314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1317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lvl="0" indent="0" defTabSz="1305942">
              <a:buNone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Acts 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2:1-8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When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 day of Pentecost had come, they were all together in one 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place. And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suddenly there came from heaven a noise like a violent rushing wind, and it filled the whole house where they were sitting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 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prstClr val="white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there appeared to them tongues as of fire distributing themselves, and they rested on each one of 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them. And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they were all filled with the Holy Spirit and began to speak with other tongues, as the Spirit was giving them utterance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Now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there were Jews living in Jerusalem, devout men from every nation under 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heaven. And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when this sound occurred, the crowd came together, and were bewildered because each one of them was hearing them speak in his own language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They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were amazed and astonished, saying, “Why, are not all these who are speaking Galileans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? And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how is it that we each hear them in our own language to which we were born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It begins, but first…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0807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Focus on what is primary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It isn’t “speaking in tongues”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“Tongues” are only incidental</a:t>
            </a:r>
          </a:p>
        </p:txBody>
      </p:sp>
    </p:spTree>
    <p:extLst>
      <p:ext uri="{BB962C8B-B14F-4D97-AF65-F5344CB8AC3E}">
        <p14:creationId xmlns:p14="http://schemas.microsoft.com/office/powerpoint/2010/main" val="567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It begins, but first…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0807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Step into the culture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Use of Scripture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Use of witnesses</a:t>
            </a:r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He is here!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48615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God gave a sign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Empirical evidence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Signs accompany something new</a:t>
            </a:r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4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350</Words>
  <Application>Microsoft Office PowerPoint</Application>
  <PresentationFormat>Custom</PresentationFormat>
  <Paragraphs>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 begins, but first…</vt:lpstr>
      <vt:lpstr>It begins, but first…</vt:lpstr>
      <vt:lpstr>He is here!</vt:lpstr>
      <vt:lpstr>He is here!</vt:lpstr>
      <vt:lpstr>He is here!</vt:lpstr>
      <vt:lpstr>Peter takes a stand</vt:lpstr>
      <vt:lpstr>Peter takes a stand</vt:lpstr>
      <vt:lpstr>People respond</vt:lpstr>
      <vt:lpstr>What shall we do?</vt:lpstr>
      <vt:lpstr>What shall we do?</vt:lpstr>
      <vt:lpstr>Reaping the Harvest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83</cp:revision>
  <cp:lastPrinted>2017-05-07T15:55:14Z</cp:lastPrinted>
  <dcterms:created xsi:type="dcterms:W3CDTF">2017-04-19T20:10:12Z</dcterms:created>
  <dcterms:modified xsi:type="dcterms:W3CDTF">2017-05-14T16:04:06Z</dcterms:modified>
</cp:coreProperties>
</file>