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62" r:id="rId5"/>
    <p:sldId id="264" r:id="rId6"/>
    <p:sldId id="265" r:id="rId7"/>
    <p:sldId id="266" r:id="rId8"/>
    <p:sldId id="283" r:id="rId9"/>
    <p:sldId id="284" r:id="rId10"/>
    <p:sldId id="263" r:id="rId11"/>
    <p:sldId id="286" r:id="rId12"/>
    <p:sldId id="278" r:id="rId13"/>
    <p:sldId id="268" r:id="rId14"/>
    <p:sldId id="287" r:id="rId15"/>
    <p:sldId id="282" r:id="rId16"/>
    <p:sldId id="288" r:id="rId17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0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3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2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01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16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34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35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5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86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7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95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55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78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55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7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78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51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0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12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15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97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4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5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3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2438400"/>
            <a:ext cx="13167360" cy="5608314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1317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Signs of Life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Critical to see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They received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They were baptized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They were added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Signs of Wellness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2331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Unending sequence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They were devoted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Formally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Spontaneously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teaching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fellowship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4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Signs of Wellness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1569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They were acutely aware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They were together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More than attendance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Actively attentive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Daily living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Signs of Wellness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God caused growth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“people” grew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“persons” were faithful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By the hand of God</a:t>
            </a:r>
            <a:endParaRPr lang="en-US" sz="4800" b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4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62940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1"/>
            <a:ext cx="7467600" cy="6364044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It’s all about devotion</a:t>
            </a:r>
          </a:p>
          <a:p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Isolation is never healthy</a:t>
            </a:r>
          </a:p>
          <a:p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We live, God grows</a:t>
            </a:r>
            <a:endParaRPr lang="en-US" sz="5400" b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2:41-47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So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then, those who had received his word were baptized; and that day there were added about three thousand souls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 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prstClr val="white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They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were continually devoting themselves to the apostles’ teaching and to fellowship, to the breaking of bread and to prayer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Everyone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kept feeling a sense of awe; and many wonders and signs were taking place through the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apostles. 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all those who had believed were together and had all things in common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they began selling their property and possessions and were sharing them with all, as anyone might have need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Day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by day continuing with one mind in the temple, and breaking bread from house to house, they were taking their meals together with gladness and sincerity of heart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praising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God and having favor with all the people. And the Lord was adding to their number day by day those who were being saved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 Summary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An atlas of God’s work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“People” not “persons”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Demonstration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Acts…the new Exodus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“Luke is giving a description of the ministry…to one another in a variety of contexts, not simply telling us what happened when they gathered for what we might call ‘church.’” </a:t>
            </a:r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(Peterson, pg. 160)</a:t>
            </a:r>
          </a:p>
        </p:txBody>
      </p:sp>
    </p:spTree>
    <p:extLst>
      <p:ext uri="{BB962C8B-B14F-4D97-AF65-F5344CB8AC3E}">
        <p14:creationId xmlns:p14="http://schemas.microsoft.com/office/powerpoint/2010/main" val="5696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310</Words>
  <Application>Microsoft Office PowerPoint</Application>
  <PresentationFormat>Custom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Summary</vt:lpstr>
      <vt:lpstr>PowerPoint Presentation</vt:lpstr>
      <vt:lpstr>Signs of Life</vt:lpstr>
      <vt:lpstr>Signs of Wellness</vt:lpstr>
      <vt:lpstr>Signs of Wellness</vt:lpstr>
      <vt:lpstr>Signs of Wellness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100</cp:revision>
  <cp:lastPrinted>2017-05-07T15:55:14Z</cp:lastPrinted>
  <dcterms:created xsi:type="dcterms:W3CDTF">2017-04-19T20:10:12Z</dcterms:created>
  <dcterms:modified xsi:type="dcterms:W3CDTF">2017-05-28T16:22:49Z</dcterms:modified>
</cp:coreProperties>
</file>