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4630400" cy="8229600"/>
  <p:notesSz cx="6858000" cy="9313863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0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3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0A4B-B0EE-4D26-B524-21A913B7C18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EBD71-F200-4CFD-B8D5-32651540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latin typeface="Bernard MT Condensed" panose="02050806060905020404" pitchFamily="18" charset="0"/>
              </a:rPr>
              <a:t>Baptism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5692140" cy="3784903"/>
          </a:xfrm>
        </p:spPr>
      </p:pic>
    </p:spTree>
    <p:extLst>
      <p:ext uri="{BB962C8B-B14F-4D97-AF65-F5344CB8AC3E}">
        <p14:creationId xmlns:p14="http://schemas.microsoft.com/office/powerpoint/2010/main" val="351488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Bernard MT Condensed" panose="02050806060905020404" pitchFamily="18" charset="0"/>
              </a:rPr>
              <a:t>What is Baptism?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It means to…Dip</a:t>
            </a:r>
          </a:p>
          <a:p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4017264" cy="44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0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Bernard MT Condensed" panose="02050806060905020404" pitchFamily="18" charset="0"/>
              </a:rPr>
              <a:t>What is Baptism?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It means to…Submerge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18688"/>
            <a:ext cx="6324600" cy="43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1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Bernard MT Condensed" panose="02050806060905020404" pitchFamily="18" charset="0"/>
              </a:rPr>
              <a:t>What is Baptism?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1003280" cy="54311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It is a picture of our…</a:t>
            </a:r>
          </a:p>
          <a:p>
            <a:pPr lvl="1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relationship with Jesus (Romans 6:3-5)</a:t>
            </a:r>
          </a:p>
          <a:p>
            <a:pPr lvl="1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unity in Christ (1</a:t>
            </a:r>
            <a:r>
              <a:rPr lang="en-US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Cor. 12:13)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562600"/>
            <a:ext cx="3568607" cy="2438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62600"/>
            <a:ext cx="2286000" cy="25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6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Bernard MT Condensed" panose="02050806060905020404" pitchFamily="18" charset="0"/>
              </a:rPr>
              <a:t>Why get baptized?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2755880" cy="54311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It is a command to obey (Matthew 28:18-20)</a:t>
            </a:r>
          </a:p>
          <a:p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67200"/>
            <a:ext cx="5429250" cy="36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4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Bernard MT Condensed" panose="02050806060905020404" pitchFamily="18" charset="0"/>
              </a:rPr>
              <a:t>Why get baptized?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2984480" cy="54311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Jesus was baptized (Mark 1:9)</a:t>
            </a:r>
          </a:p>
          <a:p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94176"/>
            <a:ext cx="6283739" cy="34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0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smtClean="0">
                <a:latin typeface="Bernard MT Condensed" panose="02050806060905020404" pitchFamily="18" charset="0"/>
              </a:rPr>
              <a:t>Why </a:t>
            </a:r>
            <a:r>
              <a:rPr lang="en-US" sz="8000" dirty="0" smtClean="0">
                <a:latin typeface="Bernard MT Condensed" panose="02050806060905020404" pitchFamily="18" charset="0"/>
              </a:rPr>
              <a:t>get baptized?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2984480" cy="54311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It protect us (1</a:t>
            </a:r>
            <a:r>
              <a:rPr lang="en-US" sz="6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Peter 3:13-22)</a:t>
            </a:r>
          </a:p>
          <a:p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60289"/>
            <a:ext cx="58277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1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smtClean="0">
                <a:latin typeface="Bernard MT Condensed" panose="02050806060905020404" pitchFamily="18" charset="0"/>
              </a:rPr>
              <a:t>Why </a:t>
            </a:r>
            <a:r>
              <a:rPr lang="en-US" sz="8000" dirty="0" smtClean="0">
                <a:latin typeface="Bernard MT Condensed" panose="02050806060905020404" pitchFamily="18" charset="0"/>
              </a:rPr>
              <a:t>get baptized?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2984480" cy="54311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It is an announcement (1</a:t>
            </a:r>
            <a:r>
              <a:rPr lang="en-US" sz="6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Peter 3:13-22)</a:t>
            </a:r>
          </a:p>
          <a:p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5578462" cy="34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2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Bernard MT Condensed" panose="02050806060905020404" pitchFamily="18" charset="0"/>
              </a:rPr>
              <a:t>What about you?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2984480" cy="54311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Have you accepted Jesus?</a:t>
            </a:r>
          </a:p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Do you believe in Jesus?</a:t>
            </a:r>
          </a:p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Have you followed Him </a:t>
            </a:r>
            <a:r>
              <a:rPr lang="en-US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and obeyed Him?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2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115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Baptism</vt:lpstr>
      <vt:lpstr>What is Baptism?</vt:lpstr>
      <vt:lpstr>What is Baptism?</vt:lpstr>
      <vt:lpstr>What is Baptism?</vt:lpstr>
      <vt:lpstr>Why get baptized?</vt:lpstr>
      <vt:lpstr>Why get baptized?</vt:lpstr>
      <vt:lpstr>Why get baptized?</vt:lpstr>
      <vt:lpstr>Why get baptized?</vt:lpstr>
      <vt:lpstr>What about you?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</dc:title>
  <dc:creator>Dan Smouse</dc:creator>
  <cp:lastModifiedBy>Dan Smouse</cp:lastModifiedBy>
  <cp:revision>12</cp:revision>
  <cp:lastPrinted>2017-05-21T16:09:34Z</cp:lastPrinted>
  <dcterms:created xsi:type="dcterms:W3CDTF">2017-05-21T15:09:47Z</dcterms:created>
  <dcterms:modified xsi:type="dcterms:W3CDTF">2017-05-21T16:10:51Z</dcterms:modified>
</cp:coreProperties>
</file>