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9" r:id="rId4"/>
    <p:sldId id="262" r:id="rId5"/>
    <p:sldId id="264" r:id="rId6"/>
    <p:sldId id="265" r:id="rId7"/>
    <p:sldId id="266" r:id="rId8"/>
    <p:sldId id="283" r:id="rId9"/>
    <p:sldId id="284" r:id="rId10"/>
    <p:sldId id="289" r:id="rId11"/>
    <p:sldId id="278" r:id="rId12"/>
    <p:sldId id="290" r:id="rId13"/>
    <p:sldId id="294" r:id="rId14"/>
    <p:sldId id="268" r:id="rId15"/>
    <p:sldId id="291" r:id="rId16"/>
    <p:sldId id="288" r:id="rId17"/>
    <p:sldId id="293" r:id="rId18"/>
    <p:sldId id="292" r:id="rId19"/>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3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42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50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81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73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135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9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45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48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97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59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6/18/2017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859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6/18/2017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13172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Living the Great Commission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Is quite ordinary</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Famous faces</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Normal routines</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Ordinary occurrences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7696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29566"/>
            <a:ext cx="131368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Living the Great Commission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lnSpcReduction="10000"/>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Personally Engaging</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Ignored the awkward</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Actively involved</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Spiritually Engaged</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Temporal not primary</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Focused on Christ</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3064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304800"/>
            <a:ext cx="9479280" cy="784860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man believed his greatest need was monetary. He had never known anything but poverty and physical disability.</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5711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304800"/>
            <a:ext cx="9479280" cy="7848600"/>
          </a:xfrm>
          <a:solidFill>
            <a:schemeClr val="accent6">
              <a:lumMod val="50000"/>
            </a:schemeClr>
          </a:solidFill>
          <a:ln w="28575">
            <a:solidFill>
              <a:schemeClr val="tx1"/>
            </a:solidFill>
          </a:ln>
        </p:spPr>
        <p:txBody>
          <a:bodyPr>
            <a:normAutofit/>
          </a:bodyPr>
          <a:lstStyle/>
          <a:p>
            <a:r>
              <a:rPr lang="en-US" sz="6000" b="1" i="1" dirty="0">
                <a:solidFill>
                  <a:prstClr val="black"/>
                </a:solidFill>
                <a:effectLst>
                  <a:outerShdw blurRad="38100" dist="38100" dir="2700000" algn="tl">
                    <a:prstClr val="white">
                      <a:lumMod val="50000"/>
                    </a:prstClr>
                  </a:outerShdw>
                </a:effectLst>
                <a:latin typeface="Century Schoolbook" panose="02040604050505020304" pitchFamily="18" charset="0"/>
              </a:rPr>
              <a:t>What he needed, and what the disciples had to offer, was to be fully restored by the Messiah.</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26950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364044"/>
          </a:xfrm>
        </p:spPr>
        <p:txBody>
          <a:bodyPr>
            <a:normAutofit lnSpcReduction="10000"/>
          </a:bodyPr>
          <a:lstStyle/>
          <a:p>
            <a:r>
              <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Following Jesus first and foremost changes our purpose in life.</a:t>
            </a:r>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r>
              <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Followers of Jesus always have something to offer.</a:t>
            </a:r>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dirty="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364044"/>
          </a:xfrm>
        </p:spPr>
        <p:txBody>
          <a:bodyPr>
            <a:normAutofit/>
          </a:bodyPr>
          <a:lstStyle/>
          <a:p>
            <a:r>
              <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Individual faithfulness is multiplied in the hands of the Lord</a:t>
            </a:r>
          </a:p>
          <a:p>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dirty="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4418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364044"/>
          </a:xfrm>
        </p:spPr>
        <p:txBody>
          <a:bodyPr>
            <a:normAutofit/>
          </a:bodyPr>
          <a:lstStyle/>
          <a:p>
            <a:r>
              <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Programs are worthless without people fully committed to the cause </a:t>
            </a:r>
            <a:r>
              <a:rPr lang="en-US" sz="5400" b="1"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of Christ.</a:t>
            </a:r>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dirty="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8548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3:1-8</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Now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and John were going up to the temple at the ninth hour, the hour of prayer</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92057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 man who had been lame from his mother’s womb was being carried along, whom they used to set down every day at the gate of the temple which is called Beautiful, in order to beg alms of those who were entering the temple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When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saw Peter and John about to go into the temple, he began asking to receive alms.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along with John, fixed his gaze on him and said, “Look at us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92766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began to give them his attention, expecting to receive something from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them.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said, “I do not possess silver and gold, but what I do have I give to you: In the name of Jesus Christ the Nazarene—walk</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95770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seizing him by the right hand, he raised him up; and immediately his feet and his ankles were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strengthened. </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44860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With a leap he stood upright and began to walk; and he entered the temple with them, walking and leaping and praising God.</a:t>
            </a:r>
          </a:p>
        </p:txBody>
      </p:sp>
    </p:spTree>
    <p:extLst>
      <p:ext uri="{BB962C8B-B14F-4D97-AF65-F5344CB8AC3E}">
        <p14:creationId xmlns:p14="http://schemas.microsoft.com/office/powerpoint/2010/main" val="3100589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4:4</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many of those who had heard the message believed; and the number of the men came to be about five thousand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4149543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Summary</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 incident that illustrates</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people living life</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people living life in service to Him</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642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3742</TotalTime>
  <Words>381</Words>
  <Application>Microsoft Office PowerPoint</Application>
  <PresentationFormat>Custom</PresentationFormat>
  <Paragraphs>36</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Summary</vt:lpstr>
      <vt:lpstr>Living the Great Commission</vt:lpstr>
      <vt:lpstr>Living the Great Commission</vt:lpstr>
      <vt:lpstr>PowerPoint Presentation</vt:lpstr>
      <vt:lpstr>PowerPoint Presentation</vt:lpstr>
      <vt:lpstr>Reaping the Harvest</vt:lpstr>
      <vt:lpstr>Reaping the Harvest</vt:lpstr>
      <vt:lpstr>Reaping the Harvest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120</cp:revision>
  <cp:lastPrinted>2017-06-18T15:44:14Z</cp:lastPrinted>
  <dcterms:created xsi:type="dcterms:W3CDTF">2017-04-19T20:10:12Z</dcterms:created>
  <dcterms:modified xsi:type="dcterms:W3CDTF">2017-06-18T15:45:08Z</dcterms:modified>
</cp:coreProperties>
</file>