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2" r:id="rId2"/>
    <p:sldMasterId id="2147483684" r:id="rId3"/>
  </p:sldMasterIdLst>
  <p:sldIdLst>
    <p:sldId id="312" r:id="rId4"/>
    <p:sldId id="262" r:id="rId5"/>
    <p:sldId id="264" r:id="rId6"/>
    <p:sldId id="310" r:id="rId7"/>
    <p:sldId id="311" r:id="rId8"/>
    <p:sldId id="306" r:id="rId9"/>
    <p:sldId id="309" r:id="rId10"/>
    <p:sldId id="313" r:id="rId11"/>
    <p:sldId id="278" r:id="rId12"/>
    <p:sldId id="314" r:id="rId13"/>
    <p:sldId id="315" r:id="rId14"/>
    <p:sldId id="316" r:id="rId15"/>
    <p:sldId id="317" r:id="rId16"/>
    <p:sldId id="320" r:id="rId17"/>
    <p:sldId id="319" r:id="rId18"/>
    <p:sldId id="318" r:id="rId19"/>
    <p:sldId id="321" r:id="rId20"/>
    <p:sldId id="322" r:id="rId21"/>
    <p:sldId id="288" r:id="rId22"/>
    <p:sldId id="296" r:id="rId23"/>
    <p:sldId id="298" r:id="rId24"/>
    <p:sldId id="323" r:id="rId25"/>
    <p:sldId id="324" r:id="rId26"/>
  </p:sldIdLst>
  <p:sldSz cx="14630400" cy="8229600"/>
  <p:notesSz cx="6858000" cy="9312275"/>
  <p:defaultText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20" y="-126"/>
      </p:cViewPr>
      <p:guideLst>
        <p:guide orient="horz" pos="2592"/>
        <p:guide pos="460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510556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9570042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6366783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144553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21567851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639553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534572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365783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459511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6763037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818123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92603989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8621573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497977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703431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280" y="2556511"/>
            <a:ext cx="12435840" cy="1764030"/>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560" y="4663440"/>
            <a:ext cx="10241280" cy="2103120"/>
          </a:xfrm>
        </p:spPr>
        <p:txBody>
          <a:bodyPr/>
          <a:lstStyle>
            <a:lvl1pPr marL="0" indent="0" algn="ctr">
              <a:buNone/>
              <a:defRPr>
                <a:solidFill>
                  <a:schemeClr val="tx1">
                    <a:tint val="75000"/>
                  </a:schemeClr>
                </a:solidFill>
              </a:defRPr>
            </a:lvl1pPr>
            <a:lvl2pPr marL="653110" indent="0" algn="ctr">
              <a:buNone/>
              <a:defRPr>
                <a:solidFill>
                  <a:schemeClr val="tx1">
                    <a:tint val="75000"/>
                  </a:schemeClr>
                </a:solidFill>
              </a:defRPr>
            </a:lvl2pPr>
            <a:lvl3pPr marL="1306220" indent="0" algn="ctr">
              <a:buNone/>
              <a:defRPr>
                <a:solidFill>
                  <a:schemeClr val="tx1">
                    <a:tint val="75000"/>
                  </a:schemeClr>
                </a:solidFill>
              </a:defRPr>
            </a:lvl3pPr>
            <a:lvl4pPr marL="1959331" indent="0" algn="ctr">
              <a:buNone/>
              <a:defRPr>
                <a:solidFill>
                  <a:schemeClr val="tx1">
                    <a:tint val="75000"/>
                  </a:schemeClr>
                </a:solidFill>
              </a:defRPr>
            </a:lvl4pPr>
            <a:lvl5pPr marL="2612441" indent="0" algn="ctr">
              <a:buNone/>
              <a:defRPr>
                <a:solidFill>
                  <a:schemeClr val="tx1">
                    <a:tint val="75000"/>
                  </a:schemeClr>
                </a:solidFill>
              </a:defRPr>
            </a:lvl5pPr>
            <a:lvl6pPr marL="3265551" indent="0" algn="ctr">
              <a:buNone/>
              <a:defRPr>
                <a:solidFill>
                  <a:schemeClr val="tx1">
                    <a:tint val="75000"/>
                  </a:schemeClr>
                </a:solidFill>
              </a:defRPr>
            </a:lvl6pPr>
            <a:lvl7pPr marL="3918661" indent="0" algn="ctr">
              <a:buNone/>
              <a:defRPr>
                <a:solidFill>
                  <a:schemeClr val="tx1">
                    <a:tint val="75000"/>
                  </a:schemeClr>
                </a:solidFill>
              </a:defRPr>
            </a:lvl7pPr>
            <a:lvl8pPr marL="4571771" indent="0" algn="ctr">
              <a:buNone/>
              <a:defRPr>
                <a:solidFill>
                  <a:schemeClr val="tx1">
                    <a:tint val="75000"/>
                  </a:schemeClr>
                </a:solidFill>
              </a:defRPr>
            </a:lvl8pPr>
            <a:lvl9pPr marL="5224882"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995028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9885682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907884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9949784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72724573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87533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784008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281"/>
            <a:ext cx="12435840" cy="1634490"/>
          </a:xfrm>
        </p:spPr>
        <p:txBody>
          <a:bodyPr anchor="t"/>
          <a:lstStyle>
            <a:lvl1pPr algn="l">
              <a:defRPr sz="57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056"/>
            <a:ext cx="12435840" cy="1800224"/>
          </a:xfrm>
        </p:spPr>
        <p:txBody>
          <a:bodyPr anchor="b"/>
          <a:lstStyle>
            <a:lvl1pPr marL="0" indent="0">
              <a:buNone/>
              <a:defRPr sz="2900">
                <a:solidFill>
                  <a:schemeClr val="tx1">
                    <a:tint val="75000"/>
                  </a:schemeClr>
                </a:solidFill>
              </a:defRPr>
            </a:lvl1pPr>
            <a:lvl2pPr marL="653110" indent="0">
              <a:buNone/>
              <a:defRPr sz="2600">
                <a:solidFill>
                  <a:schemeClr val="tx1">
                    <a:tint val="75000"/>
                  </a:schemeClr>
                </a:solidFill>
              </a:defRPr>
            </a:lvl2pPr>
            <a:lvl3pPr marL="1306220" indent="0">
              <a:buNone/>
              <a:defRPr sz="2300">
                <a:solidFill>
                  <a:schemeClr val="tx1">
                    <a:tint val="75000"/>
                  </a:schemeClr>
                </a:solidFill>
              </a:defRPr>
            </a:lvl3pPr>
            <a:lvl4pPr marL="1959331" indent="0">
              <a:buNone/>
              <a:defRPr sz="2000">
                <a:solidFill>
                  <a:schemeClr val="tx1">
                    <a:tint val="75000"/>
                  </a:schemeClr>
                </a:solidFill>
              </a:defRPr>
            </a:lvl4pPr>
            <a:lvl5pPr marL="2612441" indent="0">
              <a:buNone/>
              <a:defRPr sz="2000">
                <a:solidFill>
                  <a:schemeClr val="tx1">
                    <a:tint val="75000"/>
                  </a:schemeClr>
                </a:solidFill>
              </a:defRPr>
            </a:lvl5pPr>
            <a:lvl6pPr marL="3265551" indent="0">
              <a:buNone/>
              <a:defRPr sz="2000">
                <a:solidFill>
                  <a:schemeClr val="tx1">
                    <a:tint val="75000"/>
                  </a:schemeClr>
                </a:solidFill>
              </a:defRPr>
            </a:lvl6pPr>
            <a:lvl7pPr marL="3918661" indent="0">
              <a:buNone/>
              <a:defRPr sz="2000">
                <a:solidFill>
                  <a:schemeClr val="tx1">
                    <a:tint val="75000"/>
                  </a:schemeClr>
                </a:solidFill>
              </a:defRPr>
            </a:lvl7pPr>
            <a:lvl8pPr marL="4571771" indent="0">
              <a:buNone/>
              <a:defRPr sz="2000">
                <a:solidFill>
                  <a:schemeClr val="tx1">
                    <a:tint val="75000"/>
                  </a:schemeClr>
                </a:solidFill>
              </a:defRPr>
            </a:lvl8pPr>
            <a:lvl9pPr marL="5224882" indent="0">
              <a:buNone/>
              <a:defRPr sz="20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853157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9011545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982144825"/>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9260584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607040" y="329566"/>
            <a:ext cx="3291840" cy="702183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31520" y="329566"/>
            <a:ext cx="9631680" cy="702183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3741911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315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437120" y="1920240"/>
            <a:ext cx="6461760" cy="5431156"/>
          </a:xfrm>
        </p:spPr>
        <p:txBody>
          <a:bodyPr/>
          <a:lstStyle>
            <a:lvl1pPr>
              <a:defRPr sz="4000"/>
            </a:lvl1pPr>
            <a:lvl2pPr>
              <a:defRPr sz="3400"/>
            </a:lvl2pPr>
            <a:lvl3pPr>
              <a:defRPr sz="2900"/>
            </a:lvl3pPr>
            <a:lvl4pPr>
              <a:defRPr sz="2600"/>
            </a:lvl4pPr>
            <a:lvl5pPr>
              <a:defRPr sz="2600"/>
            </a:lvl5pPr>
            <a:lvl6pPr>
              <a:defRPr sz="2600"/>
            </a:lvl6pPr>
            <a:lvl7pPr>
              <a:defRPr sz="2600"/>
            </a:lvl7pPr>
            <a:lvl8pPr>
              <a:defRPr sz="2600"/>
            </a:lvl8pPr>
            <a:lvl9pPr>
              <a:defRPr sz="2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810536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520" y="1842136"/>
            <a:ext cx="6464301"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4" name="Content Placeholder 3"/>
          <p:cNvSpPr>
            <a:spLocks noGrp="1"/>
          </p:cNvSpPr>
          <p:nvPr>
            <p:ph sz="half" idx="2"/>
          </p:nvPr>
        </p:nvSpPr>
        <p:spPr>
          <a:xfrm>
            <a:off x="731520" y="2609850"/>
            <a:ext cx="6464301"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041" y="1842136"/>
            <a:ext cx="6466840" cy="767714"/>
          </a:xfrm>
        </p:spPr>
        <p:txBody>
          <a:bodyPr anchor="b"/>
          <a:lstStyle>
            <a:lvl1pPr marL="0" indent="0">
              <a:buNone/>
              <a:defRPr sz="3400" b="1"/>
            </a:lvl1pPr>
            <a:lvl2pPr marL="653110" indent="0">
              <a:buNone/>
              <a:defRPr sz="2900" b="1"/>
            </a:lvl2pPr>
            <a:lvl3pPr marL="1306220" indent="0">
              <a:buNone/>
              <a:defRPr sz="2600" b="1"/>
            </a:lvl3pPr>
            <a:lvl4pPr marL="1959331" indent="0">
              <a:buNone/>
              <a:defRPr sz="2300" b="1"/>
            </a:lvl4pPr>
            <a:lvl5pPr marL="2612441" indent="0">
              <a:buNone/>
              <a:defRPr sz="2300" b="1"/>
            </a:lvl5pPr>
            <a:lvl6pPr marL="3265551" indent="0">
              <a:buNone/>
              <a:defRPr sz="2300" b="1"/>
            </a:lvl6pPr>
            <a:lvl7pPr marL="3918661" indent="0">
              <a:buNone/>
              <a:defRPr sz="2300" b="1"/>
            </a:lvl7pPr>
            <a:lvl8pPr marL="4571771" indent="0">
              <a:buNone/>
              <a:defRPr sz="2300" b="1"/>
            </a:lvl8pPr>
            <a:lvl9pPr marL="5224882" indent="0">
              <a:buNone/>
              <a:defRPr sz="2300" b="1"/>
            </a:lvl9pPr>
          </a:lstStyle>
          <a:p>
            <a:pPr lvl="0"/>
            <a:r>
              <a:rPr lang="en-US" smtClean="0"/>
              <a:t>Click to edit Master text styles</a:t>
            </a:r>
          </a:p>
        </p:txBody>
      </p:sp>
      <p:sp>
        <p:nvSpPr>
          <p:cNvPr id="6" name="Content Placeholder 5"/>
          <p:cNvSpPr>
            <a:spLocks noGrp="1"/>
          </p:cNvSpPr>
          <p:nvPr>
            <p:ph sz="quarter" idx="4"/>
          </p:nvPr>
        </p:nvSpPr>
        <p:spPr>
          <a:xfrm>
            <a:off x="7432041" y="2609850"/>
            <a:ext cx="6466840" cy="4741546"/>
          </a:xfrm>
        </p:spPr>
        <p:txBody>
          <a:bodyPr/>
          <a:lstStyle>
            <a:lvl1pPr>
              <a:defRPr sz="3400"/>
            </a:lvl1pPr>
            <a:lvl2pPr>
              <a:defRPr sz="2900"/>
            </a:lvl2pPr>
            <a:lvl3pPr>
              <a:defRPr sz="2600"/>
            </a:lvl3pPr>
            <a:lvl4pPr>
              <a:defRPr sz="2300"/>
            </a:lvl4pPr>
            <a:lvl5pPr>
              <a:defRPr sz="2300"/>
            </a:lvl5pPr>
            <a:lvl6pPr>
              <a:defRPr sz="2300"/>
            </a:lvl6pPr>
            <a:lvl7pPr>
              <a:defRPr sz="2300"/>
            </a:lvl7pPr>
            <a:lvl8pPr>
              <a:defRPr sz="2300"/>
            </a:lvl8pPr>
            <a:lvl9pPr>
              <a:defRPr sz="23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647616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33454874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11105641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521" y="327660"/>
            <a:ext cx="4813301" cy="1394460"/>
          </a:xfrm>
        </p:spPr>
        <p:txBody>
          <a:bodyPr anchor="b"/>
          <a:lstStyle>
            <a:lvl1pPr algn="l">
              <a:defRPr sz="2900" b="1"/>
            </a:lvl1pPr>
          </a:lstStyle>
          <a:p>
            <a:r>
              <a:rPr lang="en-US" smtClean="0"/>
              <a:t>Click to edit Master title style</a:t>
            </a:r>
            <a:endParaRPr lang="en-US"/>
          </a:p>
        </p:txBody>
      </p:sp>
      <p:sp>
        <p:nvSpPr>
          <p:cNvPr id="3" name="Content Placeholder 2"/>
          <p:cNvSpPr>
            <a:spLocks noGrp="1"/>
          </p:cNvSpPr>
          <p:nvPr>
            <p:ph idx="1"/>
          </p:nvPr>
        </p:nvSpPr>
        <p:spPr>
          <a:xfrm>
            <a:off x="5720080" y="327660"/>
            <a:ext cx="8178800" cy="7023736"/>
          </a:xfrm>
        </p:spPr>
        <p:txBody>
          <a:bodyPr/>
          <a:lstStyle>
            <a:lvl1pPr>
              <a:defRPr sz="4600"/>
            </a:lvl1pPr>
            <a:lvl2pPr>
              <a:defRPr sz="4000"/>
            </a:lvl2pPr>
            <a:lvl3pPr>
              <a:defRPr sz="3400"/>
            </a:lvl3pPr>
            <a:lvl4pPr>
              <a:defRPr sz="2900"/>
            </a:lvl4pPr>
            <a:lvl5pPr>
              <a:defRPr sz="2900"/>
            </a:lvl5pPr>
            <a:lvl6pPr>
              <a:defRPr sz="2900"/>
            </a:lvl6pPr>
            <a:lvl7pPr>
              <a:defRPr sz="2900"/>
            </a:lvl7pPr>
            <a:lvl8pPr>
              <a:defRPr sz="2900"/>
            </a:lvl8pPr>
            <a:lvl9pPr>
              <a:defRPr sz="2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521" y="1722120"/>
            <a:ext cx="4813301" cy="5629276"/>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40381347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661" y="5760720"/>
            <a:ext cx="8778240" cy="680086"/>
          </a:xfrm>
        </p:spPr>
        <p:txBody>
          <a:bodyPr anchor="b"/>
          <a:lstStyle>
            <a:lvl1pPr algn="l">
              <a:defRPr sz="2900" b="1"/>
            </a:lvl1pPr>
          </a:lstStyle>
          <a:p>
            <a:r>
              <a:rPr lang="en-US" smtClean="0"/>
              <a:t>Click to edit Master title style</a:t>
            </a:r>
            <a:endParaRPr lang="en-US"/>
          </a:p>
        </p:txBody>
      </p:sp>
      <p:sp>
        <p:nvSpPr>
          <p:cNvPr id="3" name="Picture Placeholder 2"/>
          <p:cNvSpPr>
            <a:spLocks noGrp="1"/>
          </p:cNvSpPr>
          <p:nvPr>
            <p:ph type="pic" idx="1"/>
          </p:nvPr>
        </p:nvSpPr>
        <p:spPr>
          <a:xfrm>
            <a:off x="2867661" y="735330"/>
            <a:ext cx="8778240" cy="4937760"/>
          </a:xfrm>
        </p:spPr>
        <p:txBody>
          <a:bodyPr/>
          <a:lstStyle>
            <a:lvl1pPr marL="0" indent="0">
              <a:buNone/>
              <a:defRPr sz="4600"/>
            </a:lvl1pPr>
            <a:lvl2pPr marL="653110" indent="0">
              <a:buNone/>
              <a:defRPr sz="4000"/>
            </a:lvl2pPr>
            <a:lvl3pPr marL="1306220" indent="0">
              <a:buNone/>
              <a:defRPr sz="3400"/>
            </a:lvl3pPr>
            <a:lvl4pPr marL="1959331" indent="0">
              <a:buNone/>
              <a:defRPr sz="2900"/>
            </a:lvl4pPr>
            <a:lvl5pPr marL="2612441" indent="0">
              <a:buNone/>
              <a:defRPr sz="2900"/>
            </a:lvl5pPr>
            <a:lvl6pPr marL="3265551" indent="0">
              <a:buNone/>
              <a:defRPr sz="2900"/>
            </a:lvl6pPr>
            <a:lvl7pPr marL="3918661" indent="0">
              <a:buNone/>
              <a:defRPr sz="2900"/>
            </a:lvl7pPr>
            <a:lvl8pPr marL="4571771" indent="0">
              <a:buNone/>
              <a:defRPr sz="2900"/>
            </a:lvl8pPr>
            <a:lvl9pPr marL="5224882" indent="0">
              <a:buNone/>
              <a:defRPr sz="2900"/>
            </a:lvl9pPr>
          </a:lstStyle>
          <a:p>
            <a:endParaRPr lang="en-US" dirty="0"/>
          </a:p>
        </p:txBody>
      </p:sp>
      <p:sp>
        <p:nvSpPr>
          <p:cNvPr id="4" name="Text Placeholder 3"/>
          <p:cNvSpPr>
            <a:spLocks noGrp="1"/>
          </p:cNvSpPr>
          <p:nvPr>
            <p:ph type="body" sz="half" idx="2"/>
          </p:nvPr>
        </p:nvSpPr>
        <p:spPr>
          <a:xfrm>
            <a:off x="2867661" y="6440806"/>
            <a:ext cx="8778240" cy="965834"/>
          </a:xfrm>
        </p:spPr>
        <p:txBody>
          <a:bodyPr/>
          <a:lstStyle>
            <a:lvl1pPr marL="0" indent="0">
              <a:buNone/>
              <a:defRPr sz="2000"/>
            </a:lvl1pPr>
            <a:lvl2pPr marL="653110" indent="0">
              <a:buNone/>
              <a:defRPr sz="1700"/>
            </a:lvl2pPr>
            <a:lvl3pPr marL="1306220" indent="0">
              <a:buNone/>
              <a:defRPr sz="1400"/>
            </a:lvl3pPr>
            <a:lvl4pPr marL="1959331" indent="0">
              <a:buNone/>
              <a:defRPr sz="1300"/>
            </a:lvl4pPr>
            <a:lvl5pPr marL="2612441" indent="0">
              <a:buNone/>
              <a:defRPr sz="1300"/>
            </a:lvl5pPr>
            <a:lvl6pPr marL="3265551" indent="0">
              <a:buNone/>
              <a:defRPr sz="1300"/>
            </a:lvl6pPr>
            <a:lvl7pPr marL="3918661" indent="0">
              <a:buNone/>
              <a:defRPr sz="1300"/>
            </a:lvl7pPr>
            <a:lvl8pPr marL="4571771" indent="0">
              <a:buNone/>
              <a:defRPr sz="1300"/>
            </a:lvl8pPr>
            <a:lvl9pPr marL="5224882" indent="0">
              <a:buNone/>
              <a:defRPr sz="1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C98EB5B-369C-4EA3-8119-DEB718F69078}" type="datetimeFigureOut">
              <a:rPr lang="en-US" smtClean="0"/>
              <a:t>7/30/2017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04F8755-B89E-4A33-A525-AD5B1E8BA3A1}" type="slidenum">
              <a:rPr lang="en-US" smtClean="0"/>
              <a:t>‹#›</a:t>
            </a:fld>
            <a:endParaRPr lang="en-US" dirty="0"/>
          </a:p>
        </p:txBody>
      </p:sp>
    </p:spTree>
    <p:extLst>
      <p:ext uri="{BB962C8B-B14F-4D97-AF65-F5344CB8AC3E}">
        <p14:creationId xmlns:p14="http://schemas.microsoft.com/office/powerpoint/2010/main" val="23394257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t>7/30/2017</a:t>
            </a:fld>
            <a:endParaRPr lang="en-US" dirty="0"/>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t>‹#›</a:t>
            </a:fld>
            <a:endParaRPr lang="en-US" dirty="0"/>
          </a:p>
        </p:txBody>
      </p:sp>
    </p:spTree>
    <p:extLst>
      <p:ext uri="{BB962C8B-B14F-4D97-AF65-F5344CB8AC3E}">
        <p14:creationId xmlns:p14="http://schemas.microsoft.com/office/powerpoint/2010/main" val="15913138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82923837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31520" y="329566"/>
            <a:ext cx="13167360" cy="1371600"/>
          </a:xfrm>
          <a:prstGeom prst="rect">
            <a:avLst/>
          </a:prstGeom>
        </p:spPr>
        <p:txBody>
          <a:bodyPr vert="horz" lIns="130622" tIns="65311" rIns="130622" bIns="65311"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731520" y="1920240"/>
            <a:ext cx="13167360" cy="5431156"/>
          </a:xfrm>
          <a:prstGeom prst="rect">
            <a:avLst/>
          </a:prstGeom>
        </p:spPr>
        <p:txBody>
          <a:bodyPr vert="horz" lIns="130622" tIns="65311" rIns="130622" bIns="65311"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731520" y="7627621"/>
            <a:ext cx="3413760" cy="438150"/>
          </a:xfrm>
          <a:prstGeom prst="rect">
            <a:avLst/>
          </a:prstGeom>
        </p:spPr>
        <p:txBody>
          <a:bodyPr vert="horz" lIns="130622" tIns="65311" rIns="130622" bIns="65311" rtlCol="0" anchor="ctr"/>
          <a:lstStyle>
            <a:lvl1pPr algn="l">
              <a:defRPr sz="1700">
                <a:solidFill>
                  <a:schemeClr val="tx1">
                    <a:tint val="75000"/>
                  </a:schemeClr>
                </a:solidFill>
              </a:defRPr>
            </a:lvl1pPr>
          </a:lstStyle>
          <a:p>
            <a:fld id="{9C98EB5B-369C-4EA3-8119-DEB718F69078}" type="datetimeFigureOut">
              <a:rPr lang="en-US" smtClean="0">
                <a:solidFill>
                  <a:prstClr val="black">
                    <a:tint val="75000"/>
                  </a:prstClr>
                </a:solidFill>
              </a:rPr>
              <a:pPr/>
              <a:t>7/30/2017</a:t>
            </a:fld>
            <a:endParaRPr lang="en-US" dirty="0">
              <a:solidFill>
                <a:prstClr val="black">
                  <a:tint val="75000"/>
                </a:prstClr>
              </a:solidFill>
            </a:endParaRPr>
          </a:p>
        </p:txBody>
      </p:sp>
      <p:sp>
        <p:nvSpPr>
          <p:cNvPr id="5" name="Footer Placeholder 4"/>
          <p:cNvSpPr>
            <a:spLocks noGrp="1"/>
          </p:cNvSpPr>
          <p:nvPr>
            <p:ph type="ftr" sz="quarter" idx="3"/>
          </p:nvPr>
        </p:nvSpPr>
        <p:spPr>
          <a:xfrm>
            <a:off x="4998720" y="7627621"/>
            <a:ext cx="4632960" cy="438150"/>
          </a:xfrm>
          <a:prstGeom prst="rect">
            <a:avLst/>
          </a:prstGeom>
        </p:spPr>
        <p:txBody>
          <a:bodyPr vert="horz" lIns="130622" tIns="65311" rIns="130622" bIns="65311" rtlCol="0" anchor="ctr"/>
          <a:lstStyle>
            <a:lvl1pPr algn="ctr">
              <a:defRPr sz="1700">
                <a:solidFill>
                  <a:schemeClr val="tx1">
                    <a:tint val="75000"/>
                  </a:schemeClr>
                </a:solidFill>
              </a:defRPr>
            </a:lvl1pPr>
          </a:lstStyle>
          <a:p>
            <a:endParaRPr lang="en-US" dirty="0">
              <a:solidFill>
                <a:prstClr val="black">
                  <a:tint val="75000"/>
                </a:prstClr>
              </a:solidFill>
            </a:endParaRPr>
          </a:p>
        </p:txBody>
      </p:sp>
      <p:sp>
        <p:nvSpPr>
          <p:cNvPr id="6" name="Slide Number Placeholder 5"/>
          <p:cNvSpPr>
            <a:spLocks noGrp="1"/>
          </p:cNvSpPr>
          <p:nvPr>
            <p:ph type="sldNum" sz="quarter" idx="4"/>
          </p:nvPr>
        </p:nvSpPr>
        <p:spPr>
          <a:xfrm>
            <a:off x="10485120" y="7627621"/>
            <a:ext cx="3413760" cy="438150"/>
          </a:xfrm>
          <a:prstGeom prst="rect">
            <a:avLst/>
          </a:prstGeom>
        </p:spPr>
        <p:txBody>
          <a:bodyPr vert="horz" lIns="130622" tIns="65311" rIns="130622" bIns="65311" rtlCol="0" anchor="ctr"/>
          <a:lstStyle>
            <a:lvl1pPr algn="r">
              <a:defRPr sz="1700">
                <a:solidFill>
                  <a:schemeClr val="tx1">
                    <a:tint val="75000"/>
                  </a:schemeClr>
                </a:solidFill>
              </a:defRPr>
            </a:lvl1pPr>
          </a:lstStyle>
          <a:p>
            <a:fld id="{404F8755-B89E-4A33-A525-AD5B1E8BA3A1}"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3924696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1306220" rtl="0" eaLnBrk="1" latinLnBrk="0" hangingPunct="1">
        <a:spcBef>
          <a:spcPct val="0"/>
        </a:spcBef>
        <a:buNone/>
        <a:defRPr sz="6300" kern="1200">
          <a:solidFill>
            <a:schemeClr val="tx1"/>
          </a:solidFill>
          <a:latin typeface="+mj-lt"/>
          <a:ea typeface="+mj-ea"/>
          <a:cs typeface="+mj-cs"/>
        </a:defRPr>
      </a:lvl1pPr>
    </p:titleStyle>
    <p:bodyStyle>
      <a:lvl1pPr marL="489833" indent="-489833" algn="l" defTabSz="1306220" rtl="0" eaLnBrk="1" latinLnBrk="0" hangingPunct="1">
        <a:spcBef>
          <a:spcPct val="20000"/>
        </a:spcBef>
        <a:buFont typeface="Arial" panose="020B0604020202020204" pitchFamily="34" charset="0"/>
        <a:buChar char="•"/>
        <a:defRPr sz="4600" kern="1200">
          <a:solidFill>
            <a:schemeClr val="tx1"/>
          </a:solidFill>
          <a:latin typeface="+mn-lt"/>
          <a:ea typeface="+mn-ea"/>
          <a:cs typeface="+mn-cs"/>
        </a:defRPr>
      </a:lvl1pPr>
      <a:lvl2pPr marL="1061304" indent="-408194" algn="l" defTabSz="1306220" rtl="0" eaLnBrk="1" latinLnBrk="0" hangingPunct="1">
        <a:spcBef>
          <a:spcPct val="20000"/>
        </a:spcBef>
        <a:buFont typeface="Arial" panose="020B0604020202020204" pitchFamily="34" charset="0"/>
        <a:buChar char="–"/>
        <a:defRPr sz="4000" kern="1200">
          <a:solidFill>
            <a:schemeClr val="tx1"/>
          </a:solidFill>
          <a:latin typeface="+mn-lt"/>
          <a:ea typeface="+mn-ea"/>
          <a:cs typeface="+mn-cs"/>
        </a:defRPr>
      </a:lvl2pPr>
      <a:lvl3pPr marL="1632776" indent="-326555" algn="l" defTabSz="1306220" rtl="0" eaLnBrk="1" latinLnBrk="0" hangingPunct="1">
        <a:spcBef>
          <a:spcPct val="20000"/>
        </a:spcBef>
        <a:buFont typeface="Arial" panose="020B0604020202020204" pitchFamily="34" charset="0"/>
        <a:buChar char="•"/>
        <a:defRPr sz="3400" kern="1200">
          <a:solidFill>
            <a:schemeClr val="tx1"/>
          </a:solidFill>
          <a:latin typeface="+mn-lt"/>
          <a:ea typeface="+mn-ea"/>
          <a:cs typeface="+mn-cs"/>
        </a:defRPr>
      </a:lvl3pPr>
      <a:lvl4pPr marL="228588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4pPr>
      <a:lvl5pPr marL="293899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5pPr>
      <a:lvl6pPr marL="359210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6pPr>
      <a:lvl7pPr marL="4245216"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7pPr>
      <a:lvl8pPr marL="489832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8pPr>
      <a:lvl9pPr marL="5551437" indent="-326555" algn="l" defTabSz="1306220" rtl="0" eaLnBrk="1" latinLnBrk="0" hangingPunct="1">
        <a:spcBef>
          <a:spcPct val="20000"/>
        </a:spcBef>
        <a:buFont typeface="Arial" panose="020B0604020202020204" pitchFamily="34" charset="0"/>
        <a:buChar char="•"/>
        <a:defRPr sz="2900" kern="1200">
          <a:solidFill>
            <a:schemeClr val="tx1"/>
          </a:solidFill>
          <a:latin typeface="+mn-lt"/>
          <a:ea typeface="+mn-ea"/>
          <a:cs typeface="+mn-cs"/>
        </a:defRPr>
      </a:lvl9pPr>
    </p:bodyStyle>
    <p:otherStyle>
      <a:defPPr>
        <a:defRPr lang="en-US"/>
      </a:defPPr>
      <a:lvl1pPr marL="0" algn="l" defTabSz="1306220" rtl="0" eaLnBrk="1" latinLnBrk="0" hangingPunct="1">
        <a:defRPr sz="2600" kern="1200">
          <a:solidFill>
            <a:schemeClr val="tx1"/>
          </a:solidFill>
          <a:latin typeface="+mn-lt"/>
          <a:ea typeface="+mn-ea"/>
          <a:cs typeface="+mn-cs"/>
        </a:defRPr>
      </a:lvl1pPr>
      <a:lvl2pPr marL="653110" algn="l" defTabSz="1306220" rtl="0" eaLnBrk="1" latinLnBrk="0" hangingPunct="1">
        <a:defRPr sz="2600" kern="1200">
          <a:solidFill>
            <a:schemeClr val="tx1"/>
          </a:solidFill>
          <a:latin typeface="+mn-lt"/>
          <a:ea typeface="+mn-ea"/>
          <a:cs typeface="+mn-cs"/>
        </a:defRPr>
      </a:lvl2pPr>
      <a:lvl3pPr marL="1306220" algn="l" defTabSz="1306220" rtl="0" eaLnBrk="1" latinLnBrk="0" hangingPunct="1">
        <a:defRPr sz="2600" kern="1200">
          <a:solidFill>
            <a:schemeClr val="tx1"/>
          </a:solidFill>
          <a:latin typeface="+mn-lt"/>
          <a:ea typeface="+mn-ea"/>
          <a:cs typeface="+mn-cs"/>
        </a:defRPr>
      </a:lvl3pPr>
      <a:lvl4pPr marL="1959331" algn="l" defTabSz="1306220" rtl="0" eaLnBrk="1" latinLnBrk="0" hangingPunct="1">
        <a:defRPr sz="2600" kern="1200">
          <a:solidFill>
            <a:schemeClr val="tx1"/>
          </a:solidFill>
          <a:latin typeface="+mn-lt"/>
          <a:ea typeface="+mn-ea"/>
          <a:cs typeface="+mn-cs"/>
        </a:defRPr>
      </a:lvl4pPr>
      <a:lvl5pPr marL="2612441" algn="l" defTabSz="1306220" rtl="0" eaLnBrk="1" latinLnBrk="0" hangingPunct="1">
        <a:defRPr sz="2600" kern="1200">
          <a:solidFill>
            <a:schemeClr val="tx1"/>
          </a:solidFill>
          <a:latin typeface="+mn-lt"/>
          <a:ea typeface="+mn-ea"/>
          <a:cs typeface="+mn-cs"/>
        </a:defRPr>
      </a:lvl5pPr>
      <a:lvl6pPr marL="3265551" algn="l" defTabSz="1306220" rtl="0" eaLnBrk="1" latinLnBrk="0" hangingPunct="1">
        <a:defRPr sz="2600" kern="1200">
          <a:solidFill>
            <a:schemeClr val="tx1"/>
          </a:solidFill>
          <a:latin typeface="+mn-lt"/>
          <a:ea typeface="+mn-ea"/>
          <a:cs typeface="+mn-cs"/>
        </a:defRPr>
      </a:lvl6pPr>
      <a:lvl7pPr marL="3918661" algn="l" defTabSz="1306220" rtl="0" eaLnBrk="1" latinLnBrk="0" hangingPunct="1">
        <a:defRPr sz="2600" kern="1200">
          <a:solidFill>
            <a:schemeClr val="tx1"/>
          </a:solidFill>
          <a:latin typeface="+mn-lt"/>
          <a:ea typeface="+mn-ea"/>
          <a:cs typeface="+mn-cs"/>
        </a:defRPr>
      </a:lvl7pPr>
      <a:lvl8pPr marL="4571771" algn="l" defTabSz="1306220" rtl="0" eaLnBrk="1" latinLnBrk="0" hangingPunct="1">
        <a:defRPr sz="2600" kern="1200">
          <a:solidFill>
            <a:schemeClr val="tx1"/>
          </a:solidFill>
          <a:latin typeface="+mn-lt"/>
          <a:ea typeface="+mn-ea"/>
          <a:cs typeface="+mn-cs"/>
        </a:defRPr>
      </a:lvl8pPr>
      <a:lvl9pPr marL="5224882" algn="l" defTabSz="1306220" rtl="0" eaLnBrk="1" latinLnBrk="0" hangingPunct="1">
        <a:defRPr sz="2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eg"/><Relationship Id="rId1" Type="http://schemas.openxmlformats.org/officeDocument/2006/relationships/slideLayout" Target="../slideLayouts/slideLayout4.xm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extLst>
              <a:ext uri="{BEBA8EAE-BF5A-486C-A8C5-ECC9F3942E4B}">
                <a14:imgProps xmlns:a14="http://schemas.microsoft.com/office/drawing/2010/main">
                  <a14:imgLayer r:embed="rId3">
                    <a14:imgEffect>
                      <a14:artisticBlur radius="25"/>
                    </a14:imgEffect>
                  </a14:imgLayer>
                </a14:imgProps>
              </a:ext>
            </a:extLst>
          </a:blip>
          <a:srcRect/>
          <a:stretch>
            <a:fillRect/>
          </a:stretch>
        </a:blipFill>
        <a:effectLst/>
      </p:bgPr>
    </p:bg>
    <p:spTree>
      <p:nvGrpSpPr>
        <p:cNvPr id="1" name=""/>
        <p:cNvGrpSpPr/>
        <p:nvPr/>
      </p:nvGrpSpPr>
      <p:grpSpPr>
        <a:xfrm>
          <a:off x="0" y="0"/>
          <a:ext cx="0" cy="0"/>
          <a:chOff x="0" y="0"/>
          <a:chExt cx="0" cy="0"/>
        </a:xfrm>
      </p:grpSpPr>
      <p:sp>
        <p:nvSpPr>
          <p:cNvPr id="5" name="Content Placeholder 4"/>
          <p:cNvSpPr>
            <a:spLocks noGrp="1"/>
          </p:cNvSpPr>
          <p:nvPr>
            <p:ph idx="1"/>
          </p:nvPr>
        </p:nvSpPr>
        <p:spPr>
          <a:xfrm>
            <a:off x="731520" y="2438400"/>
            <a:ext cx="13167360" cy="5608314"/>
          </a:xfrm>
        </p:spPr>
        <p:txBody>
          <a:bodyPr>
            <a:normAutofit/>
          </a:bodyPr>
          <a:lstStyle/>
          <a:p>
            <a:pPr marL="0" lvl="0" indent="0" algn="ctr" defTabSz="914400">
              <a:spcBef>
                <a:spcPts val="0"/>
              </a:spcBef>
              <a:buNone/>
            </a:pPr>
            <a:r>
              <a:rPr lang="en-US" sz="12500" b="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Acts:</a:t>
            </a:r>
          </a:p>
          <a:p>
            <a:pPr marL="0" lvl="0" indent="0" algn="ctr" defTabSz="914400">
              <a:spcBef>
                <a:spcPts val="0"/>
              </a:spcBef>
              <a:buNone/>
            </a:pPr>
            <a:r>
              <a:rPr lang="en-US" sz="8800" b="1" i="1" dirty="0">
                <a:ln w="3175">
                  <a:noFill/>
                </a:ln>
                <a:solidFill>
                  <a:schemeClr val="tx1">
                    <a:lumMod val="95000"/>
                    <a:lumOff val="5000"/>
                  </a:schemeClr>
                </a:solidFill>
                <a:effectLst>
                  <a:outerShdw blurRad="38100" dist="38100" dir="2700000" algn="tl">
                    <a:schemeClr val="bg1">
                      <a:lumMod val="50000"/>
                    </a:schemeClr>
                  </a:outerShdw>
                </a:effectLst>
                <a:latin typeface="Garamond" panose="02020404030301010803" pitchFamily="18" charset="0"/>
              </a:rPr>
              <a:t>The Unhindered Harvest</a:t>
            </a:r>
          </a:p>
        </p:txBody>
      </p:sp>
    </p:spTree>
    <p:extLst>
      <p:ext uri="{BB962C8B-B14F-4D97-AF65-F5344CB8AC3E}">
        <p14:creationId xmlns:p14="http://schemas.microsoft.com/office/powerpoint/2010/main" val="25881860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normAutofit fontScale="90000"/>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STOP! No, I mean </a:t>
            </a:r>
            <a:r>
              <a:rPr lang="en-US" sz="96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STOP!</a:t>
            </a:r>
            <a:endParaRPr lang="en-US" sz="96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lnSpcReduction="10000"/>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Don’t make more of this than necessary.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Historical narrative, not Biblical mandate for giving</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Cultural context is critical</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2081309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normAutofit fontScale="90000"/>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STOP! No, I mean </a:t>
            </a:r>
            <a:r>
              <a:rPr lang="en-US" sz="96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STOP!</a:t>
            </a:r>
            <a:endParaRPr lang="en-US" sz="96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Important but not primary</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Sets the scene for what is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480723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a:t>
            </a: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Gospel Progress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gospel saves sinners</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gospel transforms hearts</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Regarding purpose</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Regarding lifestyle</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Regarding attitudes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411710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a:t>
            </a: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Gospel Progress</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way to stop progress</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Eliminate the message</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Destroy holiness</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Use good as an opportunity for evil</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289194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a:t>
            </a: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Empire Strikes Back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 ploy</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Compromise</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Self-fulfillment</a:t>
            </a: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1181821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a:t>
            </a: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Empire Strikes Back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pPr marL="0" indent="0" algn="ctr">
              <a:buNone/>
            </a:pPr>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“They saw an opportunity to make a double profit: They would gain spiritual prestige and still make some money on the side.” </a:t>
            </a:r>
            <a:r>
              <a:rPr lang="en-US" sz="36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(MacArthur, pg. 152)</a:t>
            </a: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35383379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a:t>
            </a: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Empire Strikes Back</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Compromise leads to sin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Compromise leads others to sin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Result – death</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Sin will always lead to destruction</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6508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Harsh much?</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90600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Holiness amongst God’s people is paramount</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 is consistent</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Leviticus 10…Aaron’s sons</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Joshua 7…</a:t>
            </a:r>
            <a:r>
              <a:rPr lang="en-US" sz="4800" b="1" i="1" dirty="0" err="1" smtClean="0">
                <a:solidFill>
                  <a:prstClr val="black"/>
                </a:solidFill>
                <a:effectLst>
                  <a:outerShdw blurRad="38100" dist="38100" dir="2700000" algn="tl">
                    <a:prstClr val="white">
                      <a:lumMod val="50000"/>
                    </a:prstClr>
                  </a:outerShdw>
                </a:effectLst>
                <a:latin typeface="Century Schoolbook" panose="02040604050505020304" pitchFamily="18" charset="0"/>
              </a:rPr>
              <a:t>Achan’s</a:t>
            </a:r>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 family</a:t>
            </a:r>
          </a:p>
          <a:p>
            <a:pPr lvl="1"/>
            <a:r>
              <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Numbers 16…</a:t>
            </a:r>
            <a:r>
              <a:rPr lang="en-US" sz="4800" b="1" i="1" dirty="0" err="1" smtClean="0">
                <a:solidFill>
                  <a:prstClr val="black"/>
                </a:solidFill>
                <a:effectLst>
                  <a:outerShdw blurRad="38100" dist="38100" dir="2700000" algn="tl">
                    <a:prstClr val="white">
                      <a:lumMod val="50000"/>
                    </a:prstClr>
                  </a:outerShdw>
                </a:effectLst>
                <a:latin typeface="Century Schoolbook" panose="02040604050505020304" pitchFamily="18" charset="0"/>
              </a:rPr>
              <a:t>Korah</a:t>
            </a: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56214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Harsh much?</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906000" cy="6080760"/>
          </a:xfrm>
          <a:solidFill>
            <a:schemeClr val="accent6">
              <a:lumMod val="50000"/>
            </a:schemeClr>
          </a:solidFill>
          <a:ln w="28575">
            <a:solidFill>
              <a:schemeClr val="tx1"/>
            </a:solidFill>
          </a:ln>
        </p:spPr>
        <p:txBody>
          <a:bodyPr>
            <a:normAutofit/>
          </a:bodyPr>
          <a:lstStyle/>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Little leads to much</a:t>
            </a:r>
          </a:p>
          <a:p>
            <a:r>
              <a:rPr lang="en-US" sz="60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God’s people need to fear Him</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Fear leads to holiness</a:t>
            </a:r>
          </a:p>
          <a:p>
            <a:pPr lvl="1"/>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Fear leads to ministry</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lvl="1"/>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a:p>
            <a:pPr marL="0" indent="0">
              <a:buNone/>
            </a:pPr>
            <a:endParaRPr lang="en-US" sz="48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2826327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62000" y="6629400"/>
            <a:ext cx="13167360" cy="1371600"/>
          </a:xfrm>
        </p:spPr>
        <p:txBody>
          <a:bodyPr>
            <a:normAutofit/>
          </a:bodyPr>
          <a:lstStyle/>
          <a:p>
            <a:r>
              <a:rPr lang="en-US" sz="8000" b="1" dirty="0" smtClean="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rPr>
              <a:t>Reaping the Harvest</a:t>
            </a:r>
            <a:endParaRPr lang="en-US" sz="8000" b="1" dirty="0">
              <a:ln>
                <a:solidFill>
                  <a:schemeClr val="bg1"/>
                </a:solidFill>
              </a:ln>
              <a:solidFill>
                <a:schemeClr val="accent3">
                  <a:lumMod val="75000"/>
                </a:schemeClr>
              </a:solidFill>
              <a:effectLst>
                <a:outerShdw blurRad="38100" dist="38100" dir="2700000" algn="tl">
                  <a:schemeClr val="bg1"/>
                </a:outerShdw>
              </a:effectLst>
              <a:latin typeface="Baskerville Old Face" panose="02020602080505020303" pitchFamily="18" charset="0"/>
            </a:endParaRPr>
          </a:p>
        </p:txBody>
      </p:sp>
      <p:sp>
        <p:nvSpPr>
          <p:cNvPr id="3" name="Content Placeholder 2"/>
          <p:cNvSpPr>
            <a:spLocks noGrp="1"/>
          </p:cNvSpPr>
          <p:nvPr>
            <p:ph idx="1"/>
          </p:nvPr>
        </p:nvSpPr>
        <p:spPr>
          <a:xfrm>
            <a:off x="7010400" y="381000"/>
            <a:ext cx="7467600" cy="6553199"/>
          </a:xfrm>
        </p:spPr>
        <p:txBody>
          <a:bodyPr>
            <a:normAutofit/>
          </a:bodyPr>
          <a:lstStyle/>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Guard your heart</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Guard your mind</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Don’t be a tool</a:t>
            </a:r>
          </a:p>
          <a:p>
            <a:r>
              <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rPr>
              <a:t>Confess your sin</a:t>
            </a:r>
            <a:endParaRPr lang="en-US" sz="5400" b="1" i="1" dirty="0" smtClean="0">
              <a:ln>
                <a:solidFill>
                  <a:schemeClr val="bg1"/>
                </a:solidFill>
              </a:ln>
              <a:solidFill>
                <a:schemeClr val="accent3">
                  <a:lumMod val="75000"/>
                </a:schemeClr>
              </a:solidFill>
              <a:effectLst>
                <a:outerShdw blurRad="38100" dist="38100" dir="2700000" algn="tl">
                  <a:schemeClr val="bg1"/>
                </a:outerShdw>
              </a:effectLst>
              <a:latin typeface="Century Schoolbook" panose="02040604050505020304" pitchFamily="18" charset="0"/>
            </a:endParaRPr>
          </a:p>
        </p:txBody>
      </p:sp>
    </p:spTree>
    <p:extLst>
      <p:ext uri="{BB962C8B-B14F-4D97-AF65-F5344CB8AC3E}">
        <p14:creationId xmlns:p14="http://schemas.microsoft.com/office/powerpoint/2010/main" val="3909301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lnSpcReduction="10000"/>
          </a:bodyPr>
          <a:lstStyle/>
          <a:p>
            <a:pPr marL="0" lvl="0" indent="0" defTabSz="1305942">
              <a:buNone/>
            </a:pPr>
            <a:r>
              <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rPr>
              <a:t>Acts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5:1-5</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man named Ananias, with his wife </a:t>
            </a:r>
            <a:r>
              <a:rPr lang="en-US" sz="6000" b="1" i="1" dirty="0" err="1">
                <a:solidFill>
                  <a:prstClr val="black"/>
                </a:solidFill>
                <a:effectLst>
                  <a:outerShdw blurRad="38100" dist="38100" dir="2700000" algn="tl">
                    <a:schemeClr val="bg1">
                      <a:lumMod val="50000"/>
                    </a:schemeClr>
                  </a:outerShdw>
                </a:effectLst>
                <a:latin typeface="Century Schoolbook" panose="02040604050505020304" pitchFamily="18" charset="0"/>
              </a:rPr>
              <a:t>Sapphira</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 sold a piece of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property, 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kept back some of the price for himself, with his wife’s full knowledge, and bringing a portion of it, he laid it at the apostles’ feet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3920573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lnSpcReduction="10000"/>
          </a:bodyPr>
          <a:lstStyle/>
          <a:p>
            <a:pPr marL="0" lvl="0" indent="0" defTabSz="1305942">
              <a:buNone/>
            </a:pP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a:t>
            </a:r>
            <a:r>
              <a:rPr lang="en-US" sz="6000" b="1" baseline="30000"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st</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Peter </a:t>
            </a:r>
            <a:r>
              <a:rPr lang="en-US" sz="6000" b="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1:14-19</a:t>
            </a:r>
            <a:endParaRPr lang="en-US" sz="6000" b="1" dirty="0">
              <a:solidFill>
                <a:prstClr val="black"/>
              </a:solidFill>
              <a:effectLst>
                <a:outerShdw blurRad="38100" dist="38100" dir="2700000" algn="tl">
                  <a:schemeClr val="bg1">
                    <a:lumMod val="50000"/>
                  </a:schemeClr>
                </a:outerShdw>
              </a:effectLst>
              <a:latin typeface="Century Schoolbook" panose="02040604050505020304" pitchFamily="18" charset="0"/>
            </a:endParaRPr>
          </a:p>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As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obedient children, do not be conformed to the former lusts which were yours in your </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ignorance, 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like the Holy One who called you, be holy yourselves also in all your behavior</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325187896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because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it is written, “You shall be holy, for I am holy</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 If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you address as Father the One who impartially judges according to each one’s work, conduct yourselves in fear during the time of your stay on earth</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07262999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knowing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that you were not redeemed with perishable things like silver or gold from your futile way of life inherited from your forefathers</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9477871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with precious blood, as of a lamb unblemished and spotless, the blood of Christ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19695167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But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Peter said, “Ananias, why has Satan filled your heart to lie to the Holy Spirit and to keep back some of the price of the land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5010194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While it remained unsold, did it not remain your own? And after it was sold, was it not under your control? Why is it that you have conceived this deed in your heart? You have not lied to men but to God</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4192490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457200"/>
            <a:ext cx="13411200" cy="7467600"/>
          </a:xfrm>
          <a:solidFill>
            <a:schemeClr val="accent6">
              <a:lumMod val="50000"/>
            </a:schemeClr>
          </a:solidFill>
          <a:ln w="28575">
            <a:solidFill>
              <a:schemeClr val="tx1"/>
            </a:solidFill>
          </a:ln>
        </p:spPr>
        <p:txBody>
          <a:bodyPr>
            <a:normAutofit/>
          </a:bodyPr>
          <a:lstStyle/>
          <a:p>
            <a:pPr marL="0" lvl="0" indent="0" defTabSz="1305942">
              <a:buNone/>
            </a:pP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And </a:t>
            </a:r>
            <a:r>
              <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rPr>
              <a:t>as he heard these words, Ananias fell down and breathed his last; and great fear came over all who heard of it</a:t>
            </a:r>
            <a:r>
              <a:rPr lang="en-US" sz="6000" b="1" i="1" dirty="0" smtClean="0">
                <a:solidFill>
                  <a:prstClr val="black"/>
                </a:solidFill>
                <a:effectLst>
                  <a:outerShdw blurRad="38100" dist="38100" dir="2700000" algn="tl">
                    <a:schemeClr val="bg1">
                      <a:lumMod val="50000"/>
                    </a:schemeClr>
                  </a:outerShdw>
                </a:effectLst>
                <a:latin typeface="Century Schoolbook" panose="02040604050505020304" pitchFamily="18" charset="0"/>
              </a:rPr>
              <a:t>.</a:t>
            </a:r>
            <a:endParaRPr lang="en-US" sz="6000" b="1" i="1" dirty="0">
              <a:solidFill>
                <a:prstClr val="black"/>
              </a:solidFill>
              <a:effectLst>
                <a:outerShdw blurRad="38100" dist="38100" dir="2700000" algn="tl">
                  <a:schemeClr val="bg1">
                    <a:lumMod val="50000"/>
                  </a:schemeClr>
                </a:outerShdw>
              </a:effectLst>
              <a:latin typeface="Century Schoolbook" panose="02040604050505020304" pitchFamily="18" charset="0"/>
            </a:endParaRPr>
          </a:p>
        </p:txBody>
      </p:sp>
    </p:spTree>
    <p:extLst>
      <p:ext uri="{BB962C8B-B14F-4D97-AF65-F5344CB8AC3E}">
        <p14:creationId xmlns:p14="http://schemas.microsoft.com/office/powerpoint/2010/main" val="26971777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4" name="Content Placeholder 3"/>
          <p:cNvPicPr>
            <a:picLocks noGrp="1" noChangeAspect="1"/>
          </p:cNvPicPr>
          <p:nvPr>
            <p:ph sz="half" idx="1"/>
          </p:nvPr>
        </p:nvPicPr>
        <p:blipFill rotWithShape="1">
          <a:blip r:embed="rId2" cstate="print">
            <a:extLst>
              <a:ext uri="{28A0092B-C50C-407E-A947-70E740481C1C}">
                <a14:useLocalDpi xmlns:a14="http://schemas.microsoft.com/office/drawing/2010/main" val="0"/>
              </a:ext>
            </a:extLst>
          </a:blip>
          <a:srcRect l="1" r="1176"/>
          <a:stretch/>
        </p:blipFill>
        <p:spPr>
          <a:xfrm>
            <a:off x="371106" y="821138"/>
            <a:ext cx="4319228" cy="6668050"/>
          </a:xfrm>
        </p:spPr>
      </p:pic>
      <p:pic>
        <p:nvPicPr>
          <p:cNvPr id="6" name="Content Placeholder 5"/>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9692688" y="769768"/>
            <a:ext cx="4572000" cy="6711193"/>
          </a:xfr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t="12192" b="37763"/>
          <a:stretch/>
        </p:blipFill>
        <p:spPr>
          <a:xfrm>
            <a:off x="4880160" y="941297"/>
            <a:ext cx="4762500" cy="3937298"/>
          </a:xfrm>
          <a:prstGeom prst="rect">
            <a:avLst/>
          </a:prstGeom>
        </p:spPr>
      </p:pic>
    </p:spTree>
    <p:extLst>
      <p:ext uri="{BB962C8B-B14F-4D97-AF65-F5344CB8AC3E}">
        <p14:creationId xmlns:p14="http://schemas.microsoft.com/office/powerpoint/2010/main" val="318553879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9566"/>
            <a:ext cx="14630400" cy="1371600"/>
          </a:xfrm>
        </p:spPr>
        <p:txBody>
          <a:bodyPr>
            <a:normAutofit/>
          </a:bodyPr>
          <a:lstStyle/>
          <a:p>
            <a:r>
              <a:rPr lang="en-US" dirty="0">
                <a:solidFill>
                  <a:schemeClr val="bg1"/>
                </a:solidFill>
                <a:latin typeface="Antique Olive Compact" panose="020B0904030504030204" pitchFamily="34" charset="0"/>
              </a:rPr>
              <a:t>The Empire Strikes Back</a:t>
            </a:r>
          </a:p>
        </p:txBody>
      </p:sp>
      <p:sp>
        <p:nvSpPr>
          <p:cNvPr id="7" name="Content Placeholder 6"/>
          <p:cNvSpPr>
            <a:spLocks noGrp="1"/>
          </p:cNvSpPr>
          <p:nvPr>
            <p:ph idx="1"/>
          </p:nvPr>
        </p:nvSpPr>
        <p:spPr>
          <a:xfrm>
            <a:off x="731520" y="1920240"/>
            <a:ext cx="13167360" cy="6156960"/>
          </a:xfrm>
        </p:spPr>
        <p:txBody>
          <a:bodyPr>
            <a:noAutofit/>
          </a:bodyPr>
          <a:lstStyle/>
          <a:p>
            <a:r>
              <a:rPr lang="en-US" sz="5400" b="1" dirty="0" smtClean="0">
                <a:solidFill>
                  <a:schemeClr val="bg1"/>
                </a:solidFill>
                <a:latin typeface="Garamond" panose="02020404030301010803" pitchFamily="18" charset="0"/>
              </a:rPr>
              <a:t>Acts 4 – Intimidation</a:t>
            </a:r>
          </a:p>
          <a:p>
            <a:r>
              <a:rPr lang="en-US" sz="5400" b="1" dirty="0" smtClean="0">
                <a:solidFill>
                  <a:schemeClr val="bg1"/>
                </a:solidFill>
                <a:latin typeface="Garamond" panose="02020404030301010803" pitchFamily="18" charset="0"/>
              </a:rPr>
              <a:t>Acts 5 – </a:t>
            </a:r>
            <a:r>
              <a:rPr lang="en-US" sz="5400" b="1" i="1" dirty="0" smtClean="0">
                <a:solidFill>
                  <a:schemeClr val="bg1"/>
                </a:solidFill>
                <a:latin typeface="Garamond" panose="02020404030301010803" pitchFamily="18" charset="0"/>
              </a:rPr>
              <a:t>Sin</a:t>
            </a:r>
          </a:p>
          <a:p>
            <a:r>
              <a:rPr lang="en-US" sz="5400" b="1" dirty="0" smtClean="0">
                <a:solidFill>
                  <a:schemeClr val="bg1"/>
                </a:solidFill>
                <a:latin typeface="Garamond" panose="02020404030301010803" pitchFamily="18" charset="0"/>
              </a:rPr>
              <a:t>Acts 6 – </a:t>
            </a:r>
            <a:r>
              <a:rPr lang="en-US" sz="5400" b="1" i="1" dirty="0" smtClean="0">
                <a:solidFill>
                  <a:schemeClr val="bg1"/>
                </a:solidFill>
                <a:latin typeface="Garamond" panose="02020404030301010803" pitchFamily="18" charset="0"/>
              </a:rPr>
              <a:t>Dissension</a:t>
            </a:r>
          </a:p>
          <a:p>
            <a:r>
              <a:rPr lang="en-US" sz="5400" b="1" dirty="0" smtClean="0">
                <a:solidFill>
                  <a:schemeClr val="bg1"/>
                </a:solidFill>
                <a:latin typeface="Garamond" panose="02020404030301010803" pitchFamily="18" charset="0"/>
              </a:rPr>
              <a:t>Acts 7 -- Death</a:t>
            </a:r>
          </a:p>
          <a:p>
            <a:endParaRPr lang="en-US" sz="5400" b="1" dirty="0" smtClean="0">
              <a:solidFill>
                <a:schemeClr val="bg1"/>
              </a:solidFill>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950" y="1600200"/>
            <a:ext cx="4256723" cy="6248400"/>
          </a:xfrm>
          <a:prstGeom prst="rect">
            <a:avLst/>
          </a:prstGeom>
        </p:spPr>
      </p:pic>
    </p:spTree>
    <p:extLst>
      <p:ext uri="{BB962C8B-B14F-4D97-AF65-F5344CB8AC3E}">
        <p14:creationId xmlns:p14="http://schemas.microsoft.com/office/powerpoint/2010/main" val="5078913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p:cTn id="7" dur="500" fill="hold"/>
                                        <p:tgtEl>
                                          <p:spTgt spid="7">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7">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7">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7">
                                            <p:txEl>
                                              <p:pRg st="1" end="1"/>
                                            </p:txEl>
                                          </p:spTgt>
                                        </p:tgtEl>
                                        <p:attrNameLst>
                                          <p:attrName>style.visibility</p:attrName>
                                        </p:attrNameLst>
                                      </p:cBhvr>
                                      <p:to>
                                        <p:strVal val="visible"/>
                                      </p:to>
                                    </p:set>
                                    <p:anim calcmode="lin" valueType="num">
                                      <p:cBhvr>
                                        <p:cTn id="14" dur="500" fill="hold"/>
                                        <p:tgtEl>
                                          <p:spTgt spid="7">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7">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7">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7">
                                            <p:txEl>
                                              <p:pRg st="2" end="2"/>
                                            </p:txEl>
                                          </p:spTgt>
                                        </p:tgtEl>
                                        <p:attrNameLst>
                                          <p:attrName>style.visibility</p:attrName>
                                        </p:attrNameLst>
                                      </p:cBhvr>
                                      <p:to>
                                        <p:strVal val="visible"/>
                                      </p:to>
                                    </p:set>
                                    <p:anim calcmode="lin" valueType="num">
                                      <p:cBhvr>
                                        <p:cTn id="21" dur="500" fill="hold"/>
                                        <p:tgtEl>
                                          <p:spTgt spid="7">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7">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7">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29566"/>
            <a:ext cx="14630400" cy="1371600"/>
          </a:xfrm>
        </p:spPr>
        <p:txBody>
          <a:bodyPr>
            <a:normAutofit/>
          </a:bodyPr>
          <a:lstStyle/>
          <a:p>
            <a:r>
              <a:rPr lang="en-US" dirty="0">
                <a:solidFill>
                  <a:schemeClr val="bg1"/>
                </a:solidFill>
                <a:latin typeface="Antique Olive Compact" panose="020B0904030504030204" pitchFamily="34" charset="0"/>
              </a:rPr>
              <a:t>The Empire Strikes Back</a:t>
            </a:r>
          </a:p>
        </p:txBody>
      </p:sp>
      <p:sp>
        <p:nvSpPr>
          <p:cNvPr id="7" name="Content Placeholder 6"/>
          <p:cNvSpPr>
            <a:spLocks noGrp="1"/>
          </p:cNvSpPr>
          <p:nvPr>
            <p:ph idx="1"/>
          </p:nvPr>
        </p:nvSpPr>
        <p:spPr>
          <a:xfrm>
            <a:off x="731520" y="2819400"/>
            <a:ext cx="8183880" cy="3810000"/>
          </a:xfrm>
        </p:spPr>
        <p:txBody>
          <a:bodyPr>
            <a:noAutofit/>
          </a:bodyPr>
          <a:lstStyle/>
          <a:p>
            <a:pPr marL="0" indent="0" algn="ctr">
              <a:buNone/>
            </a:pPr>
            <a:r>
              <a:rPr lang="en-US" sz="5400" b="1" i="1" dirty="0">
                <a:solidFill>
                  <a:schemeClr val="bg1"/>
                </a:solidFill>
                <a:latin typeface="Garamond" panose="02020404030301010803" pitchFamily="18" charset="0"/>
              </a:rPr>
              <a:t>The goal of Satan is not </a:t>
            </a:r>
            <a:r>
              <a:rPr lang="en-US" sz="5400" b="1" i="1" dirty="0" smtClean="0">
                <a:solidFill>
                  <a:schemeClr val="bg1"/>
                </a:solidFill>
                <a:latin typeface="Garamond" panose="02020404030301010803" pitchFamily="18" charset="0"/>
              </a:rPr>
              <a:t>to discourage you but </a:t>
            </a:r>
            <a:r>
              <a:rPr lang="en-US" sz="5400" b="1" i="1" dirty="0">
                <a:solidFill>
                  <a:schemeClr val="bg1"/>
                </a:solidFill>
                <a:latin typeface="Garamond" panose="02020404030301010803" pitchFamily="18" charset="0"/>
              </a:rPr>
              <a:t>to </a:t>
            </a:r>
            <a:r>
              <a:rPr lang="en-US" sz="5400" b="1" i="1" dirty="0" smtClean="0">
                <a:solidFill>
                  <a:schemeClr val="bg1"/>
                </a:solidFill>
                <a:latin typeface="Garamond" panose="02020404030301010803" pitchFamily="18" charset="0"/>
              </a:rPr>
              <a:t>thwart </a:t>
            </a:r>
            <a:r>
              <a:rPr lang="en-US" sz="5400" b="1" i="1" dirty="0">
                <a:solidFill>
                  <a:schemeClr val="bg1"/>
                </a:solidFill>
                <a:latin typeface="Garamond" panose="02020404030301010803" pitchFamily="18" charset="0"/>
              </a:rPr>
              <a:t>the </a:t>
            </a:r>
            <a:r>
              <a:rPr lang="en-US" sz="5400" b="1" i="1" dirty="0" smtClean="0">
                <a:solidFill>
                  <a:schemeClr val="bg1"/>
                </a:solidFill>
                <a:latin typeface="Garamond" panose="02020404030301010803" pitchFamily="18" charset="0"/>
              </a:rPr>
              <a:t>redemptive work</a:t>
            </a:r>
            <a:r>
              <a:rPr lang="en-US" sz="5400" b="1" i="1" dirty="0" smtClean="0">
                <a:solidFill>
                  <a:schemeClr val="bg1"/>
                </a:solidFill>
                <a:latin typeface="Garamond" panose="02020404030301010803" pitchFamily="18" charset="0"/>
              </a:rPr>
              <a:t> </a:t>
            </a:r>
            <a:r>
              <a:rPr lang="en-US" sz="5400" b="1" i="1" dirty="0">
                <a:solidFill>
                  <a:schemeClr val="bg1"/>
                </a:solidFill>
                <a:latin typeface="Garamond" panose="02020404030301010803" pitchFamily="18" charset="0"/>
              </a:rPr>
              <a:t>of God.</a:t>
            </a:r>
            <a:r>
              <a:rPr lang="en-US" sz="5400" b="1" dirty="0">
                <a:solidFill>
                  <a:schemeClr val="bg1"/>
                </a:solidFill>
                <a:latin typeface="Garamond" panose="02020404030301010803" pitchFamily="18" charset="0"/>
              </a:rPr>
              <a:t> </a:t>
            </a:r>
          </a:p>
          <a:p>
            <a:endParaRPr lang="en-US" sz="5400" b="1" dirty="0" smtClean="0">
              <a:solidFill>
                <a:schemeClr val="bg1"/>
              </a:solidFill>
              <a:latin typeface="Garamond" panose="02020404030301010803" pitchFamily="18"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022950" y="1600200"/>
            <a:ext cx="4256723" cy="6248400"/>
          </a:xfrm>
          <a:prstGeom prst="rect">
            <a:avLst/>
          </a:prstGeom>
        </p:spPr>
      </p:pic>
    </p:spTree>
    <p:extLst>
      <p:ext uri="{BB962C8B-B14F-4D97-AF65-F5344CB8AC3E}">
        <p14:creationId xmlns:p14="http://schemas.microsoft.com/office/powerpoint/2010/main" val="11560054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85800" y="329566"/>
            <a:ext cx="13213080" cy="1371600"/>
          </a:xfrm>
          <a:solidFill>
            <a:schemeClr val="accent6">
              <a:lumMod val="50000"/>
            </a:schemeClr>
          </a:solidFill>
          <a:ln w="28575">
            <a:solidFill>
              <a:schemeClr val="tx1"/>
            </a:solidFill>
          </a:ln>
        </p:spPr>
        <p:txBody>
          <a:bodyPr/>
          <a:lstStyle/>
          <a:p>
            <a:pPr lvl="0" defTabSz="1305942">
              <a:spcBef>
                <a:spcPct val="20000"/>
              </a:spcBef>
            </a:pPr>
            <a:r>
              <a:rPr lang="en-US" sz="6000" b="1" dirty="0" smtClean="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rPr>
              <a:t>The Occasion</a:t>
            </a:r>
            <a:endParaRPr lang="en-US" sz="6000" b="1" dirty="0">
              <a:solidFill>
                <a:prstClr val="black"/>
              </a:solidFill>
              <a:effectLst>
                <a:outerShdw blurRad="38100" dist="38100" dir="2700000" algn="tl">
                  <a:prstClr val="white">
                    <a:lumMod val="50000"/>
                  </a:prstClr>
                </a:outerShdw>
              </a:effectLst>
              <a:latin typeface="Century Schoolbook" panose="02040604050505020304" pitchFamily="18" charset="0"/>
              <a:ea typeface="+mn-ea"/>
              <a:cs typeface="+mn-cs"/>
            </a:endParaRPr>
          </a:p>
        </p:txBody>
      </p:sp>
      <p:sp>
        <p:nvSpPr>
          <p:cNvPr id="3" name="Content Placeholder 2"/>
          <p:cNvSpPr>
            <a:spLocks noGrp="1"/>
          </p:cNvSpPr>
          <p:nvPr>
            <p:ph idx="1"/>
          </p:nvPr>
        </p:nvSpPr>
        <p:spPr>
          <a:xfrm>
            <a:off x="4419600" y="1920240"/>
            <a:ext cx="9479280" cy="6080760"/>
          </a:xfrm>
          <a:solidFill>
            <a:schemeClr val="accent6">
              <a:lumMod val="50000"/>
            </a:schemeClr>
          </a:solidFill>
          <a:ln w="28575">
            <a:solidFill>
              <a:schemeClr val="tx1"/>
            </a:solidFill>
          </a:ln>
        </p:spPr>
        <p:txBody>
          <a:bodyPr>
            <a:normAutofit/>
          </a:bodyPr>
          <a:lstStyle/>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Unity in spite of opposition</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Powerful proclamation of the Gospel</a:t>
            </a:r>
          </a:p>
          <a:p>
            <a:r>
              <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rPr>
              <a:t>Sacrificial bearing of burdens</a:t>
            </a:r>
            <a:endParaRPr lang="en-US" sz="5400" b="1" i="1" dirty="0" smtClean="0">
              <a:solidFill>
                <a:prstClr val="black"/>
              </a:solidFill>
              <a:effectLst>
                <a:outerShdw blurRad="38100" dist="38100" dir="2700000" algn="tl">
                  <a:prstClr val="white">
                    <a:lumMod val="50000"/>
                  </a:prstClr>
                </a:outerShdw>
              </a:effectLst>
              <a:latin typeface="Century Schoolbook" panose="02040604050505020304" pitchFamily="18" charset="0"/>
            </a:endParaRPr>
          </a:p>
        </p:txBody>
      </p:sp>
    </p:spTree>
    <p:extLst>
      <p:ext uri="{BB962C8B-B14F-4D97-AF65-F5344CB8AC3E}">
        <p14:creationId xmlns:p14="http://schemas.microsoft.com/office/powerpoint/2010/main" val="6642281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10733</TotalTime>
  <Words>553</Words>
  <Application>Microsoft Office PowerPoint</Application>
  <PresentationFormat>Custom</PresentationFormat>
  <Paragraphs>68</Paragraphs>
  <Slides>23</Slides>
  <Notes>0</Notes>
  <HiddenSlides>0</HiddenSlides>
  <MMClips>0</MMClips>
  <ScaleCrop>false</ScaleCrop>
  <HeadingPairs>
    <vt:vector size="4" baseType="variant">
      <vt:variant>
        <vt:lpstr>Theme</vt:lpstr>
      </vt:variant>
      <vt:variant>
        <vt:i4>3</vt:i4>
      </vt:variant>
      <vt:variant>
        <vt:lpstr>Slide Titles</vt:lpstr>
      </vt:variant>
      <vt:variant>
        <vt:i4>23</vt:i4>
      </vt:variant>
    </vt:vector>
  </HeadingPairs>
  <TitlesOfParts>
    <vt:vector size="26" baseType="lpstr">
      <vt:lpstr>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The Empire Strikes Back</vt:lpstr>
      <vt:lpstr>The Empire Strikes Back</vt:lpstr>
      <vt:lpstr>The Occasion</vt:lpstr>
      <vt:lpstr>STOP! No, I mean STOP!</vt:lpstr>
      <vt:lpstr>STOP! No, I mean STOP!</vt:lpstr>
      <vt:lpstr>The Gospel Progress</vt:lpstr>
      <vt:lpstr>The Gospel Progress</vt:lpstr>
      <vt:lpstr>The Empire Strikes Back</vt:lpstr>
      <vt:lpstr>The Empire Strikes Back</vt:lpstr>
      <vt:lpstr>The Empire Strikes Back</vt:lpstr>
      <vt:lpstr>Harsh much?</vt:lpstr>
      <vt:lpstr>Harsh much?</vt:lpstr>
      <vt:lpstr>Reaping the Harvest</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Dan Smouse</dc:creator>
  <cp:lastModifiedBy>Dan Smouse</cp:lastModifiedBy>
  <cp:revision>217</cp:revision>
  <cp:lastPrinted>2017-06-18T15:44:14Z</cp:lastPrinted>
  <dcterms:created xsi:type="dcterms:W3CDTF">2017-04-19T20:10:12Z</dcterms:created>
  <dcterms:modified xsi:type="dcterms:W3CDTF">2017-07-30T16:03:16Z</dcterms:modified>
</cp:coreProperties>
</file>