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62" r:id="rId3"/>
    <p:sldId id="264" r:id="rId4"/>
    <p:sldId id="310" r:id="rId5"/>
    <p:sldId id="311" r:id="rId6"/>
    <p:sldId id="306" r:id="rId7"/>
    <p:sldId id="307" r:id="rId8"/>
    <p:sldId id="315" r:id="rId9"/>
    <p:sldId id="308" r:id="rId10"/>
    <p:sldId id="309" r:id="rId11"/>
    <p:sldId id="313" r:id="rId12"/>
    <p:sldId id="314" r:id="rId13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ntique Olive Compact" panose="020B0904030504030204" pitchFamily="34" charset="0"/>
              </a:rPr>
              <a:t>The Empire Strikes Back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Acts 4 – Intimidation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Acts 5 – 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Sin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Acts 6 – 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Dissension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Acts 7 -- Death</a:t>
            </a:r>
          </a:p>
          <a:p>
            <a:endParaRPr lang="en-US" sz="5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50" y="1600200"/>
            <a:ext cx="425672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ntique Olive Compact" panose="020B0904030504030204" pitchFamily="34" charset="0"/>
              </a:rPr>
              <a:t>The Empire Strikes Back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" y="2111810"/>
            <a:ext cx="818388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solidFill>
                  <a:schemeClr val="bg1"/>
                </a:solidFill>
                <a:latin typeface="Garamond" panose="02020404030301010803" pitchFamily="18" charset="0"/>
              </a:rPr>
              <a:t>The goal of Satan is not the discouragement and defeat of individuals, but to thwart the </a:t>
            </a:r>
            <a:r>
              <a:rPr lang="en-US" sz="5400" b="1" i="1" u="sng" dirty="0">
                <a:solidFill>
                  <a:schemeClr val="bg1"/>
                </a:solidFill>
                <a:latin typeface="Garamond" panose="02020404030301010803" pitchFamily="18" charset="0"/>
              </a:rPr>
              <a:t>plan of </a:t>
            </a:r>
            <a:r>
              <a:rPr lang="en-US" sz="5400" b="1" i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God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by attacking the </a:t>
            </a:r>
            <a:r>
              <a:rPr lang="en-US" sz="5400" b="1" i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people of God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US" sz="54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50" y="1600200"/>
            <a:ext cx="425672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Repent…life isn’t about me.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Repent…life isn’t mine to live.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Repent…life is about following the Creator, Savior, and King</a:t>
            </a:r>
          </a:p>
          <a:p>
            <a:endParaRPr lang="en-US" sz="5400" b="1" i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4:13-18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Now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as they observed the confidence of Peter and John and understood that they were uneducated and untrained men, they were amazed, and began to recognize them as having been with Jesus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seeing the man who had been healed standing with them, they had nothing to say in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reply. But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they had ordered them to leave the Council, they began to confer with one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another, saying,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“What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shall we do with these men? For the fact that a noteworthy miracle has taken place through them is apparent to all who live in Jerusalem, and we cannot deny it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But so that it will not spread any further among the people, let us warn them to speak no longer to any man in this name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.” 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when they had summoned them, they commanded them not to speak or teach at all in the name of Jesus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76"/>
          <a:stretch/>
        </p:blipFill>
        <p:spPr>
          <a:xfrm>
            <a:off x="371106" y="821138"/>
            <a:ext cx="4319228" cy="66680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88" y="769768"/>
            <a:ext cx="4572000" cy="67111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37763"/>
          <a:stretch/>
        </p:blipFill>
        <p:spPr>
          <a:xfrm>
            <a:off x="4880160" y="941297"/>
            <a:ext cx="4762500" cy="39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tique Olive Compact" panose="020B0904030504030204" pitchFamily="34" charset="0"/>
              </a:rPr>
              <a:t>This is as it always has been…</a:t>
            </a:r>
            <a:endParaRPr lang="en-US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15696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Garden </a:t>
            </a:r>
            <a:r>
              <a:rPr lang="en-US" sz="5400" b="1" i="1" dirty="0">
                <a:solidFill>
                  <a:schemeClr val="bg1"/>
                </a:solidFill>
                <a:latin typeface="Garamond" panose="02020404030301010803" pitchFamily="18" charset="0"/>
              </a:rPr>
              <a:t>and</a:t>
            </a:r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Fall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(Genesis 1 and 3)</a:t>
            </a:r>
            <a:endParaRPr lang="en-US" sz="4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Covenant </a:t>
            </a:r>
            <a:r>
              <a:rPr lang="en-US" sz="5400" b="1" i="1" dirty="0">
                <a:solidFill>
                  <a:schemeClr val="bg1"/>
                </a:solidFill>
                <a:latin typeface="Garamond" panose="02020404030301010803" pitchFamily="18" charset="0"/>
              </a:rPr>
              <a:t>and</a:t>
            </a:r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Slavery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(Genesis 12 &amp; 15, Exodus 1)</a:t>
            </a:r>
            <a:endParaRPr lang="en-US" sz="4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Kingdom </a:t>
            </a:r>
            <a:r>
              <a:rPr lang="en-US" sz="5400" b="1" i="1" dirty="0">
                <a:solidFill>
                  <a:schemeClr val="bg1"/>
                </a:solidFill>
                <a:latin typeface="Garamond" panose="02020404030301010803" pitchFamily="18" charset="0"/>
              </a:rPr>
              <a:t>and</a:t>
            </a:r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Idolatry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(Deuteronomy 29-30; Book of Daniel)</a:t>
            </a:r>
            <a:endParaRPr lang="en-US" sz="4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tique Olive Compact" panose="020B0904030504030204" pitchFamily="34" charset="0"/>
              </a:rPr>
              <a:t>This is as it always has been…</a:t>
            </a:r>
            <a:endParaRPr lang="en-US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" y="1920240"/>
            <a:ext cx="13517880" cy="61569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Incarnation 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and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Extermination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(Matthew 2)</a:t>
            </a:r>
            <a:endParaRPr lang="en-US" sz="5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Life of Jesus </a:t>
            </a:r>
            <a:r>
              <a:rPr lang="en-US" sz="5400" b="1" i="1" dirty="0">
                <a:solidFill>
                  <a:schemeClr val="bg1"/>
                </a:solidFill>
                <a:latin typeface="Garamond" panose="02020404030301010803" pitchFamily="18" charset="0"/>
              </a:rPr>
              <a:t>and</a:t>
            </a:r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Temptation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(Matthew 3-4)</a:t>
            </a:r>
            <a:endParaRPr lang="en-US" sz="5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Sacrifice </a:t>
            </a:r>
            <a:r>
              <a:rPr lang="en-US" sz="54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and</a:t>
            </a:r>
            <a:r>
              <a:rPr lang="en-US" sz="5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Assassination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(John 1 &amp; 7)</a:t>
            </a:r>
            <a:endParaRPr lang="en-US" sz="5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132"/>
            <a:ext cx="146304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tique Olive Compact" panose="020B0904030504030204" pitchFamily="34" charset="0"/>
              </a:rPr>
              <a:t>This is how it continues</a:t>
            </a:r>
            <a:endParaRPr lang="en-US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1520" y="1446888"/>
            <a:ext cx="13167360" cy="647791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Resurrection and Ascension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(Acts 1)</a:t>
            </a:r>
          </a:p>
          <a:p>
            <a:r>
              <a:rPr lang="en-US" sz="6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Spirit and Church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(Acts 2)</a:t>
            </a:r>
          </a:p>
          <a:p>
            <a:r>
              <a:rPr lang="en-US" sz="6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Repentance and Salvation </a:t>
            </a:r>
            <a:r>
              <a:rPr lang="en-US" sz="4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(Acts 2-4)</a:t>
            </a:r>
          </a:p>
        </p:txBody>
      </p:sp>
    </p:spTree>
    <p:extLst>
      <p:ext uri="{BB962C8B-B14F-4D97-AF65-F5344CB8AC3E}">
        <p14:creationId xmlns:p14="http://schemas.microsoft.com/office/powerpoint/2010/main" val="14100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10253</TotalTime>
  <Words>346</Words>
  <Application>Microsoft Office PowerPoint</Application>
  <PresentationFormat>Custom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as it always has been…</vt:lpstr>
      <vt:lpstr>This is as it always has been…</vt:lpstr>
      <vt:lpstr>This is how it continues</vt:lpstr>
      <vt:lpstr>The Empire Strikes Back</vt:lpstr>
      <vt:lpstr>The Empire Strikes Back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193</cp:revision>
  <cp:lastPrinted>2017-06-18T15:44:14Z</cp:lastPrinted>
  <dcterms:created xsi:type="dcterms:W3CDTF">2017-04-19T20:10:12Z</dcterms:created>
  <dcterms:modified xsi:type="dcterms:W3CDTF">2017-07-09T16:02:12Z</dcterms:modified>
</cp:coreProperties>
</file>