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6" r:id="rId3"/>
    <p:sldId id="263" r:id="rId4"/>
    <p:sldId id="257" r:id="rId5"/>
    <p:sldId id="258" r:id="rId6"/>
    <p:sldId id="259" r:id="rId7"/>
    <p:sldId id="260" r:id="rId8"/>
    <p:sldId id="261" r:id="rId9"/>
    <p:sldId id="264" r:id="rId10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24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CD54F-790F-48E8-8CED-93F0CB0FAB7A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09731-42C1-4181-9C44-7CD9BF790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9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09731-42C1-4181-9C44-7CD9BF790B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09731-42C1-4181-9C44-7CD9BF790B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0B3D-32ED-4FB7-9A5C-579DC81D2679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D49-0ED0-4BDF-A63A-CD2A3863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1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0B3D-32ED-4FB7-9A5C-579DC81D2679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D49-0ED0-4BDF-A63A-CD2A3863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2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0B3D-32ED-4FB7-9A5C-579DC81D2679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D49-0ED0-4BDF-A63A-CD2A3863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6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0B3D-32ED-4FB7-9A5C-579DC81D2679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D49-0ED0-4BDF-A63A-CD2A3863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0B3D-32ED-4FB7-9A5C-579DC81D2679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D49-0ED0-4BDF-A63A-CD2A3863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4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0B3D-32ED-4FB7-9A5C-579DC81D2679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D49-0ED0-4BDF-A63A-CD2A3863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0B3D-32ED-4FB7-9A5C-579DC81D2679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D49-0ED0-4BDF-A63A-CD2A3863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1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0B3D-32ED-4FB7-9A5C-579DC81D2679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D49-0ED0-4BDF-A63A-CD2A3863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6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0B3D-32ED-4FB7-9A5C-579DC81D2679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D49-0ED0-4BDF-A63A-CD2A3863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2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0B3D-32ED-4FB7-9A5C-579DC81D2679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D49-0ED0-4BDF-A63A-CD2A3863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0B3D-32ED-4FB7-9A5C-579DC81D2679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37D49-0ED0-4BDF-A63A-CD2A3863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C0B3D-32ED-4FB7-9A5C-579DC81D2679}" type="datetimeFigureOut">
              <a:rPr lang="en-US" smtClean="0"/>
              <a:t>6/30/2017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7D49-0ED0-4BDF-A63A-CD2A38638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3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76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03376" y="1320492"/>
            <a:ext cx="9296400" cy="5867400"/>
          </a:xfrm>
          <a:solidFill>
            <a:schemeClr val="bg1"/>
          </a:solidFill>
          <a:ln w="101600" cmpd="thickThin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Galatians 5:1</a:t>
            </a:r>
          </a:p>
          <a:p>
            <a:pPr marL="0" indent="0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It was for freedom that Christ set us free; therefore keep standing firm and do not be subject again to a yoke of slavery.</a:t>
            </a:r>
          </a:p>
        </p:txBody>
      </p:sp>
    </p:spTree>
    <p:extLst>
      <p:ext uri="{BB962C8B-B14F-4D97-AF65-F5344CB8AC3E}">
        <p14:creationId xmlns:p14="http://schemas.microsoft.com/office/powerpoint/2010/main" val="381186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03376" y="1320492"/>
            <a:ext cx="9296400" cy="5867400"/>
          </a:xfrm>
          <a:solidFill>
            <a:schemeClr val="bg1"/>
          </a:solidFill>
          <a:ln w="101600" cmpd="thickThin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Galatians 5:13</a:t>
            </a:r>
          </a:p>
          <a:p>
            <a:pPr marL="0" indent="0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For you were called to freedom, brethren; only do not turn your freedom into an opportunity for the flesh, but through love serve one another.</a:t>
            </a:r>
          </a:p>
        </p:txBody>
      </p:sp>
    </p:spTree>
    <p:extLst>
      <p:ext uri="{BB962C8B-B14F-4D97-AF65-F5344CB8AC3E}">
        <p14:creationId xmlns:p14="http://schemas.microsoft.com/office/powerpoint/2010/main" val="241170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Freedom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20240"/>
            <a:ext cx="9829800" cy="5431156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Is a gift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Completely incapable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Entirely dependent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Fully imprisoned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7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Enslaved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20240"/>
            <a:ext cx="9829800" cy="5431156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To sin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To death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To self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1612880" cy="1371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Freedom in Christ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20240"/>
            <a:ext cx="9829800" cy="5431156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Freedom from religion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God revealed 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God provided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God secured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1612880" cy="1371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Freedom in Christ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20240"/>
            <a:ext cx="9829800" cy="5431156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Freedom from self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He is our mediator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He is our advocate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1612880" cy="1371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Freedom in Christ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20240"/>
            <a:ext cx="9829800" cy="5431156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Freedom from self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He is our vindicator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He is our validator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He is our fulfiller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2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1612880" cy="1371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Celebrate Freedom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20240"/>
            <a:ext cx="9829800" cy="5431156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Rest from…</a:t>
            </a:r>
          </a:p>
          <a:p>
            <a:pPr lvl="1"/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performance</a:t>
            </a:r>
          </a:p>
          <a:p>
            <a:pPr lvl="1"/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c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hasing the wind</a:t>
            </a:r>
          </a:p>
          <a:p>
            <a:r>
              <a:rPr lang="en-US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Pursue Christ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5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133</Words>
  <Application>Microsoft Office PowerPoint</Application>
  <PresentationFormat>Custom</PresentationFormat>
  <Paragraphs>34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Freedom</vt:lpstr>
      <vt:lpstr>Enslaved</vt:lpstr>
      <vt:lpstr>Freedom in Christ</vt:lpstr>
      <vt:lpstr>Freedom in Christ</vt:lpstr>
      <vt:lpstr>Freedom in Christ</vt:lpstr>
      <vt:lpstr>Celebrate Freedom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14</cp:revision>
  <dcterms:created xsi:type="dcterms:W3CDTF">2017-06-30T16:37:34Z</dcterms:created>
  <dcterms:modified xsi:type="dcterms:W3CDTF">2017-07-02T14:51:56Z</dcterms:modified>
</cp:coreProperties>
</file>