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312" r:id="rId4"/>
    <p:sldId id="262" r:id="rId5"/>
    <p:sldId id="264" r:id="rId6"/>
    <p:sldId id="310" r:id="rId7"/>
    <p:sldId id="311" r:id="rId8"/>
    <p:sldId id="278" r:id="rId9"/>
    <p:sldId id="325" r:id="rId10"/>
    <p:sldId id="326" r:id="rId11"/>
    <p:sldId id="331" r:id="rId12"/>
    <p:sldId id="327" r:id="rId13"/>
    <p:sldId id="328" r:id="rId14"/>
    <p:sldId id="330" r:id="rId15"/>
    <p:sldId id="332" r:id="rId16"/>
    <p:sldId id="333" r:id="rId17"/>
    <p:sldId id="335" r:id="rId18"/>
    <p:sldId id="336" r:id="rId19"/>
    <p:sldId id="337" r:id="rId20"/>
    <p:sldId id="288" r:id="rId21"/>
    <p:sldId id="296" r:id="rId22"/>
    <p:sldId id="298" r:id="rId23"/>
    <p:sldId id="323" r:id="rId24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1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5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1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43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02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6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8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97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45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7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0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5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4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5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9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 of giving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Issue in Acts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Incidental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Only a part, not the whole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Need the full picture</a:t>
            </a:r>
          </a:p>
        </p:txBody>
      </p:sp>
    </p:spTree>
    <p:extLst>
      <p:ext uri="{BB962C8B-B14F-4D97-AF65-F5344CB8AC3E}">
        <p14:creationId xmlns:p14="http://schemas.microsoft.com/office/powerpoint/2010/main" val="26765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 of giving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What’s in view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Need based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Voluntary response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Sacrificial response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What’s behind the scenes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Temple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Jewish obligation</a:t>
            </a:r>
          </a:p>
        </p:txBody>
      </p:sp>
    </p:spTree>
    <p:extLst>
      <p:ext uri="{BB962C8B-B14F-4D97-AF65-F5344CB8AC3E}">
        <p14:creationId xmlns:p14="http://schemas.microsoft.com/office/powerpoint/2010/main" val="19673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 of giving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 4 was not the whole, but only a part, of their giving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Post-temple principle</a:t>
            </a:r>
            <a:endParaRPr lang="en-US" sz="36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Voluntary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Open-handed</a:t>
            </a:r>
          </a:p>
        </p:txBody>
      </p:sp>
    </p:spTree>
    <p:extLst>
      <p:ext uri="{BB962C8B-B14F-4D97-AF65-F5344CB8AC3E}">
        <p14:creationId xmlns:p14="http://schemas.microsoft.com/office/powerpoint/2010/main" val="23381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 of buildings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Temple still primary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Temple was not antithetical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Homes and public gatherings were additional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 of buildings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Movement away was persecution based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Temple destruction was judgement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Continued to use large structures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 of buildings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Historical Precedent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Thematic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Tabernacle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Temple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Practical Purposes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Identity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Community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1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 of buildings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1569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Keep in mind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 directive either way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Latitude for freedom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 right way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5318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giving and gathered community of believers has always been the focal point of God’s people, not merely one choice out of many.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0"/>
            <a:ext cx="7467600" cy="6553199"/>
          </a:xfrm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Attend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Participate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Serve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Give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a witness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the name of Jesus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Hebrews 10:23-25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Let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us hold fast the confession of our hope without wavering, for He who promised is faithful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 defTabSz="1305942">
              <a:buNone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4:32-35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 congregation of those who believed were of one heart and soul; and not one of them claimed that anything belonging to him was his own, but all things were common property to them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let us consider how to stimulate one another to love and good deeds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not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forsaking our own assembling together, as is the habit of some, but encouraging one another; and all the more as you see the day drawing near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</a:p>
          <a:p>
            <a:pPr marL="0" lvl="0" indent="0" defTabSz="1305942">
              <a:buNone/>
            </a:pP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9477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with great power the apostles were giving testimony to the resurrection of the Lord Jesus, and abundant grace was upon them all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there was not a needy person among them, for all who were owners of land or houses would sell them and bring the proceeds of the </a:t>
            </a: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sales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13411200" cy="7467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lay them at the apostles’ feet, and they would be distributed to each as any had need.</a:t>
            </a:r>
          </a:p>
          <a:p>
            <a:pPr marL="0" lvl="0" indent="0" defTabSz="1305942">
              <a:buNone/>
            </a:pP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3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3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3000" b="1" i="1" dirty="0" err="1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3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3000" b="1" i="1" dirty="0" err="1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3000" b="1" i="1" dirty="0">
                <a:solidFill>
                  <a:prstClr val="black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26971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Remember…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Important, not primary</a:t>
            </a:r>
            <a:endParaRPr lang="en-US" sz="60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What is primary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Work of the enemy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Accountability</a:t>
            </a:r>
          </a:p>
          <a:p>
            <a:pPr lvl="1"/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’s holiness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Two Questions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question of giving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question of buildings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Source – vintage desires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return to the early church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3213080" cy="137160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question of giving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20240"/>
            <a:ext cx="9479280" cy="6080760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Historical Precedent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Abraham &amp; Melchizedek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Law</a:t>
            </a:r>
          </a:p>
          <a:p>
            <a:pPr lvl="1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Monarchy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Exile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Primary Principle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(Proverbs 3:7-10)</a:t>
            </a:r>
          </a:p>
        </p:txBody>
      </p:sp>
    </p:spTree>
    <p:extLst>
      <p:ext uri="{BB962C8B-B14F-4D97-AF65-F5344CB8AC3E}">
        <p14:creationId xmlns:p14="http://schemas.microsoft.com/office/powerpoint/2010/main" val="15589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678" y="1446888"/>
            <a:ext cx="9479280" cy="4344312"/>
          </a:xfr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“The aim of all tithing was to acknowledge that all man had belonged to God.” </a:t>
            </a:r>
            <a:r>
              <a:rPr lang="en-US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(Feinberg, Pictorial Encyclopedia, vol. 5, pg. 757)</a:t>
            </a:r>
            <a:endParaRPr lang="en-US" sz="36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10806</TotalTime>
  <Words>475</Words>
  <Application>Microsoft Office PowerPoint</Application>
  <PresentationFormat>Custom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</vt:lpstr>
      <vt:lpstr>Two Questions</vt:lpstr>
      <vt:lpstr>The question of giving</vt:lpstr>
      <vt:lpstr>PowerPoint Presentation</vt:lpstr>
      <vt:lpstr>The question of giving</vt:lpstr>
      <vt:lpstr>The question of giving</vt:lpstr>
      <vt:lpstr>The question of giving</vt:lpstr>
      <vt:lpstr>The question of buildings</vt:lpstr>
      <vt:lpstr>The question of buildings</vt:lpstr>
      <vt:lpstr>The question of buildings</vt:lpstr>
      <vt:lpstr>The question of buildings</vt:lpstr>
      <vt:lpstr>PowerPoint Presentation</vt:lpstr>
      <vt:lpstr>Reaping the Harvest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239</cp:revision>
  <cp:lastPrinted>2017-06-18T15:44:14Z</cp:lastPrinted>
  <dcterms:created xsi:type="dcterms:W3CDTF">2017-04-19T20:10:12Z</dcterms:created>
  <dcterms:modified xsi:type="dcterms:W3CDTF">2017-08-06T16:10:25Z</dcterms:modified>
</cp:coreProperties>
</file>