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4" r:id="rId3"/>
  </p:sldMasterIdLst>
  <p:sldIdLst>
    <p:sldId id="312" r:id="rId4"/>
    <p:sldId id="262" r:id="rId5"/>
    <p:sldId id="264" r:id="rId6"/>
    <p:sldId id="310" r:id="rId7"/>
    <p:sldId id="311" r:id="rId8"/>
    <p:sldId id="325" r:id="rId9"/>
    <p:sldId id="326" r:id="rId10"/>
    <p:sldId id="327" r:id="rId11"/>
    <p:sldId id="306" r:id="rId12"/>
    <p:sldId id="309" r:id="rId13"/>
    <p:sldId id="328" r:id="rId14"/>
    <p:sldId id="313" r:id="rId15"/>
    <p:sldId id="278" r:id="rId16"/>
    <p:sldId id="329" r:id="rId17"/>
    <p:sldId id="314" r:id="rId18"/>
    <p:sldId id="330" r:id="rId19"/>
    <p:sldId id="331" r:id="rId20"/>
    <p:sldId id="332" r:id="rId21"/>
    <p:sldId id="333" r:id="rId22"/>
    <p:sldId id="334" r:id="rId23"/>
    <p:sldId id="288" r:id="rId24"/>
    <p:sldId id="296" r:id="rId25"/>
    <p:sldId id="298" r:id="rId26"/>
    <p:sldId id="335" r:id="rId27"/>
  </p:sldIdLst>
  <p:sldSz cx="14630400" cy="8229600"/>
  <p:notesSz cx="6858000" cy="9312275"/>
  <p:defaultTextStyle>
    <a:defPPr>
      <a:defRPr lang="en-US"/>
    </a:defPPr>
    <a:lvl1pPr marL="0" algn="l" defTabSz="1306220" rtl="0" eaLnBrk="1" latinLnBrk="0" hangingPunct="1">
      <a:defRPr sz="2600" kern="1200">
        <a:solidFill>
          <a:schemeClr val="tx1"/>
        </a:solidFill>
        <a:latin typeface="+mn-lt"/>
        <a:ea typeface="+mn-ea"/>
        <a:cs typeface="+mn-cs"/>
      </a:defRPr>
    </a:lvl1pPr>
    <a:lvl2pPr marL="653110" algn="l" defTabSz="1306220" rtl="0" eaLnBrk="1" latinLnBrk="0" hangingPunct="1">
      <a:defRPr sz="2600" kern="1200">
        <a:solidFill>
          <a:schemeClr val="tx1"/>
        </a:solidFill>
        <a:latin typeface="+mn-lt"/>
        <a:ea typeface="+mn-ea"/>
        <a:cs typeface="+mn-cs"/>
      </a:defRPr>
    </a:lvl2pPr>
    <a:lvl3pPr marL="1306220" algn="l" defTabSz="1306220" rtl="0" eaLnBrk="1" latinLnBrk="0" hangingPunct="1">
      <a:defRPr sz="2600" kern="1200">
        <a:solidFill>
          <a:schemeClr val="tx1"/>
        </a:solidFill>
        <a:latin typeface="+mn-lt"/>
        <a:ea typeface="+mn-ea"/>
        <a:cs typeface="+mn-cs"/>
      </a:defRPr>
    </a:lvl3pPr>
    <a:lvl4pPr marL="1959331" algn="l" defTabSz="1306220" rtl="0" eaLnBrk="1" latinLnBrk="0" hangingPunct="1">
      <a:defRPr sz="2600" kern="1200">
        <a:solidFill>
          <a:schemeClr val="tx1"/>
        </a:solidFill>
        <a:latin typeface="+mn-lt"/>
        <a:ea typeface="+mn-ea"/>
        <a:cs typeface="+mn-cs"/>
      </a:defRPr>
    </a:lvl4pPr>
    <a:lvl5pPr marL="2612441" algn="l" defTabSz="1306220" rtl="0" eaLnBrk="1" latinLnBrk="0" hangingPunct="1">
      <a:defRPr sz="2600" kern="1200">
        <a:solidFill>
          <a:schemeClr val="tx1"/>
        </a:solidFill>
        <a:latin typeface="+mn-lt"/>
        <a:ea typeface="+mn-ea"/>
        <a:cs typeface="+mn-cs"/>
      </a:defRPr>
    </a:lvl5pPr>
    <a:lvl6pPr marL="3265551" algn="l" defTabSz="1306220" rtl="0" eaLnBrk="1" latinLnBrk="0" hangingPunct="1">
      <a:defRPr sz="2600" kern="1200">
        <a:solidFill>
          <a:schemeClr val="tx1"/>
        </a:solidFill>
        <a:latin typeface="+mn-lt"/>
        <a:ea typeface="+mn-ea"/>
        <a:cs typeface="+mn-cs"/>
      </a:defRPr>
    </a:lvl6pPr>
    <a:lvl7pPr marL="3918661" algn="l" defTabSz="1306220" rtl="0" eaLnBrk="1" latinLnBrk="0" hangingPunct="1">
      <a:defRPr sz="2600" kern="1200">
        <a:solidFill>
          <a:schemeClr val="tx1"/>
        </a:solidFill>
        <a:latin typeface="+mn-lt"/>
        <a:ea typeface="+mn-ea"/>
        <a:cs typeface="+mn-cs"/>
      </a:defRPr>
    </a:lvl7pPr>
    <a:lvl8pPr marL="4571771" algn="l" defTabSz="1306220" rtl="0" eaLnBrk="1" latinLnBrk="0" hangingPunct="1">
      <a:defRPr sz="2600" kern="1200">
        <a:solidFill>
          <a:schemeClr val="tx1"/>
        </a:solidFill>
        <a:latin typeface="+mn-lt"/>
        <a:ea typeface="+mn-ea"/>
        <a:cs typeface="+mn-cs"/>
      </a:defRPr>
    </a:lvl8pPr>
    <a:lvl9pPr marL="5224882" algn="l" defTabSz="1306220" rtl="0" eaLnBrk="1" latinLnBrk="0" hangingPunct="1">
      <a:defRPr sz="26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8" d="100"/>
          <a:sy n="88" d="100"/>
        </p:scale>
        <p:origin x="-120" y="-126"/>
      </p:cViewPr>
      <p:guideLst>
        <p:guide orient="horz" pos="2592"/>
        <p:guide pos="460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2556511"/>
            <a:ext cx="12435840" cy="1764030"/>
          </a:xfrm>
        </p:spPr>
        <p:txBody>
          <a:bodyPr/>
          <a:lstStyle/>
          <a:p>
            <a:r>
              <a:rPr lang="en-US" smtClean="0"/>
              <a:t>Click to edit Master title style</a:t>
            </a:r>
            <a:endParaRPr lang="en-US"/>
          </a:p>
        </p:txBody>
      </p:sp>
      <p:sp>
        <p:nvSpPr>
          <p:cNvPr id="3" name="Subtitle 2"/>
          <p:cNvSpPr>
            <a:spLocks noGrp="1"/>
          </p:cNvSpPr>
          <p:nvPr>
            <p:ph type="subTitle" idx="1"/>
          </p:nvPr>
        </p:nvSpPr>
        <p:spPr>
          <a:xfrm>
            <a:off x="2194560" y="4663440"/>
            <a:ext cx="10241280" cy="2103120"/>
          </a:xfrm>
        </p:spPr>
        <p:txBody>
          <a:bodyPr/>
          <a:lstStyle>
            <a:lvl1pPr marL="0" indent="0" algn="ctr">
              <a:buNone/>
              <a:defRPr>
                <a:solidFill>
                  <a:schemeClr val="tx1">
                    <a:tint val="75000"/>
                  </a:schemeClr>
                </a:solidFill>
              </a:defRPr>
            </a:lvl1pPr>
            <a:lvl2pPr marL="653110" indent="0" algn="ctr">
              <a:buNone/>
              <a:defRPr>
                <a:solidFill>
                  <a:schemeClr val="tx1">
                    <a:tint val="75000"/>
                  </a:schemeClr>
                </a:solidFill>
              </a:defRPr>
            </a:lvl2pPr>
            <a:lvl3pPr marL="1306220" indent="0" algn="ctr">
              <a:buNone/>
              <a:defRPr>
                <a:solidFill>
                  <a:schemeClr val="tx1">
                    <a:tint val="75000"/>
                  </a:schemeClr>
                </a:solidFill>
              </a:defRPr>
            </a:lvl3pPr>
            <a:lvl4pPr marL="1959331" indent="0" algn="ctr">
              <a:buNone/>
              <a:defRPr>
                <a:solidFill>
                  <a:schemeClr val="tx1">
                    <a:tint val="75000"/>
                  </a:schemeClr>
                </a:solidFill>
              </a:defRPr>
            </a:lvl4pPr>
            <a:lvl5pPr marL="2612441" indent="0" algn="ctr">
              <a:buNone/>
              <a:defRPr>
                <a:solidFill>
                  <a:schemeClr val="tx1">
                    <a:tint val="75000"/>
                  </a:schemeClr>
                </a:solidFill>
              </a:defRPr>
            </a:lvl5pPr>
            <a:lvl6pPr marL="3265551" indent="0" algn="ctr">
              <a:buNone/>
              <a:defRPr>
                <a:solidFill>
                  <a:schemeClr val="tx1">
                    <a:tint val="75000"/>
                  </a:schemeClr>
                </a:solidFill>
              </a:defRPr>
            </a:lvl6pPr>
            <a:lvl7pPr marL="3918661" indent="0" algn="ctr">
              <a:buNone/>
              <a:defRPr>
                <a:solidFill>
                  <a:schemeClr val="tx1">
                    <a:tint val="75000"/>
                  </a:schemeClr>
                </a:solidFill>
              </a:defRPr>
            </a:lvl7pPr>
            <a:lvl8pPr marL="4571771" indent="0" algn="ctr">
              <a:buNone/>
              <a:defRPr>
                <a:solidFill>
                  <a:schemeClr val="tx1">
                    <a:tint val="75000"/>
                  </a:schemeClr>
                </a:solidFill>
              </a:defRPr>
            </a:lvl8pPr>
            <a:lvl9pPr marL="522488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C98EB5B-369C-4EA3-8119-DEB718F69078}" type="datetimeFigureOut">
              <a:rPr lang="en-US" smtClean="0"/>
              <a:t>9/3/2017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4F8755-B89E-4A33-A525-AD5B1E8BA3A1}" type="slidenum">
              <a:rPr lang="en-US" smtClean="0"/>
              <a:t>‹#›</a:t>
            </a:fld>
            <a:endParaRPr lang="en-US" dirty="0"/>
          </a:p>
        </p:txBody>
      </p:sp>
    </p:spTree>
    <p:extLst>
      <p:ext uri="{BB962C8B-B14F-4D97-AF65-F5344CB8AC3E}">
        <p14:creationId xmlns:p14="http://schemas.microsoft.com/office/powerpoint/2010/main" val="11510556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98EB5B-369C-4EA3-8119-DEB718F69078}" type="datetimeFigureOut">
              <a:rPr lang="en-US" smtClean="0"/>
              <a:t>9/3/2017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4F8755-B89E-4A33-A525-AD5B1E8BA3A1}" type="slidenum">
              <a:rPr lang="en-US" smtClean="0"/>
              <a:t>‹#›</a:t>
            </a:fld>
            <a:endParaRPr lang="en-US" dirty="0"/>
          </a:p>
        </p:txBody>
      </p:sp>
    </p:spTree>
    <p:extLst>
      <p:ext uri="{BB962C8B-B14F-4D97-AF65-F5344CB8AC3E}">
        <p14:creationId xmlns:p14="http://schemas.microsoft.com/office/powerpoint/2010/main" val="39570042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607040" y="329566"/>
            <a:ext cx="3291840" cy="702183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31520" y="329566"/>
            <a:ext cx="9631680" cy="702183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98EB5B-369C-4EA3-8119-DEB718F69078}" type="datetimeFigureOut">
              <a:rPr lang="en-US" smtClean="0"/>
              <a:t>9/3/2017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4F8755-B89E-4A33-A525-AD5B1E8BA3A1}" type="slidenum">
              <a:rPr lang="en-US" smtClean="0"/>
              <a:t>‹#›</a:t>
            </a:fld>
            <a:endParaRPr lang="en-US" dirty="0"/>
          </a:p>
        </p:txBody>
      </p:sp>
    </p:spTree>
    <p:extLst>
      <p:ext uri="{BB962C8B-B14F-4D97-AF65-F5344CB8AC3E}">
        <p14:creationId xmlns:p14="http://schemas.microsoft.com/office/powerpoint/2010/main" val="33636678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2556511"/>
            <a:ext cx="12435840" cy="1764030"/>
          </a:xfrm>
        </p:spPr>
        <p:txBody>
          <a:bodyPr/>
          <a:lstStyle/>
          <a:p>
            <a:r>
              <a:rPr lang="en-US" smtClean="0"/>
              <a:t>Click to edit Master title style</a:t>
            </a:r>
            <a:endParaRPr lang="en-US"/>
          </a:p>
        </p:txBody>
      </p:sp>
      <p:sp>
        <p:nvSpPr>
          <p:cNvPr id="3" name="Subtitle 2"/>
          <p:cNvSpPr>
            <a:spLocks noGrp="1"/>
          </p:cNvSpPr>
          <p:nvPr>
            <p:ph type="subTitle" idx="1"/>
          </p:nvPr>
        </p:nvSpPr>
        <p:spPr>
          <a:xfrm>
            <a:off x="2194560" y="4663440"/>
            <a:ext cx="10241280" cy="2103120"/>
          </a:xfrm>
        </p:spPr>
        <p:txBody>
          <a:bodyPr/>
          <a:lstStyle>
            <a:lvl1pPr marL="0" indent="0" algn="ctr">
              <a:buNone/>
              <a:defRPr>
                <a:solidFill>
                  <a:schemeClr val="tx1">
                    <a:tint val="75000"/>
                  </a:schemeClr>
                </a:solidFill>
              </a:defRPr>
            </a:lvl1pPr>
            <a:lvl2pPr marL="653110" indent="0" algn="ctr">
              <a:buNone/>
              <a:defRPr>
                <a:solidFill>
                  <a:schemeClr val="tx1">
                    <a:tint val="75000"/>
                  </a:schemeClr>
                </a:solidFill>
              </a:defRPr>
            </a:lvl2pPr>
            <a:lvl3pPr marL="1306220" indent="0" algn="ctr">
              <a:buNone/>
              <a:defRPr>
                <a:solidFill>
                  <a:schemeClr val="tx1">
                    <a:tint val="75000"/>
                  </a:schemeClr>
                </a:solidFill>
              </a:defRPr>
            </a:lvl3pPr>
            <a:lvl4pPr marL="1959331" indent="0" algn="ctr">
              <a:buNone/>
              <a:defRPr>
                <a:solidFill>
                  <a:schemeClr val="tx1">
                    <a:tint val="75000"/>
                  </a:schemeClr>
                </a:solidFill>
              </a:defRPr>
            </a:lvl4pPr>
            <a:lvl5pPr marL="2612441" indent="0" algn="ctr">
              <a:buNone/>
              <a:defRPr>
                <a:solidFill>
                  <a:schemeClr val="tx1">
                    <a:tint val="75000"/>
                  </a:schemeClr>
                </a:solidFill>
              </a:defRPr>
            </a:lvl5pPr>
            <a:lvl6pPr marL="3265551" indent="0" algn="ctr">
              <a:buNone/>
              <a:defRPr>
                <a:solidFill>
                  <a:schemeClr val="tx1">
                    <a:tint val="75000"/>
                  </a:schemeClr>
                </a:solidFill>
              </a:defRPr>
            </a:lvl6pPr>
            <a:lvl7pPr marL="3918661" indent="0" algn="ctr">
              <a:buNone/>
              <a:defRPr>
                <a:solidFill>
                  <a:schemeClr val="tx1">
                    <a:tint val="75000"/>
                  </a:schemeClr>
                </a:solidFill>
              </a:defRPr>
            </a:lvl7pPr>
            <a:lvl8pPr marL="4571771" indent="0" algn="ctr">
              <a:buNone/>
              <a:defRPr>
                <a:solidFill>
                  <a:schemeClr val="tx1">
                    <a:tint val="75000"/>
                  </a:schemeClr>
                </a:solidFill>
              </a:defRPr>
            </a:lvl8pPr>
            <a:lvl9pPr marL="522488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C98EB5B-369C-4EA3-8119-DEB718F69078}" type="datetimeFigureOut">
              <a:rPr lang="en-US" smtClean="0">
                <a:solidFill>
                  <a:prstClr val="black">
                    <a:tint val="75000"/>
                  </a:prstClr>
                </a:solidFill>
              </a:rPr>
              <a:pPr/>
              <a:t>9/3/2017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04F8755-B89E-4A33-A525-AD5B1E8BA3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144553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98EB5B-369C-4EA3-8119-DEB718F69078}" type="datetimeFigureOut">
              <a:rPr lang="en-US" smtClean="0">
                <a:solidFill>
                  <a:prstClr val="black">
                    <a:tint val="75000"/>
                  </a:prstClr>
                </a:solidFill>
              </a:rPr>
              <a:pPr/>
              <a:t>9/3/2017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04F8755-B89E-4A33-A525-AD5B1E8BA3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156785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5701" y="5288281"/>
            <a:ext cx="12435840" cy="1634490"/>
          </a:xfrm>
        </p:spPr>
        <p:txBody>
          <a:bodyPr anchor="t"/>
          <a:lstStyle>
            <a:lvl1pPr algn="l">
              <a:defRPr sz="5700" b="1" cap="all"/>
            </a:lvl1pPr>
          </a:lstStyle>
          <a:p>
            <a:r>
              <a:rPr lang="en-US" smtClean="0"/>
              <a:t>Click to edit Master title style</a:t>
            </a:r>
            <a:endParaRPr lang="en-US"/>
          </a:p>
        </p:txBody>
      </p:sp>
      <p:sp>
        <p:nvSpPr>
          <p:cNvPr id="3" name="Text Placeholder 2"/>
          <p:cNvSpPr>
            <a:spLocks noGrp="1"/>
          </p:cNvSpPr>
          <p:nvPr>
            <p:ph type="body" idx="1"/>
          </p:nvPr>
        </p:nvSpPr>
        <p:spPr>
          <a:xfrm>
            <a:off x="1155701" y="3488056"/>
            <a:ext cx="12435840" cy="1800224"/>
          </a:xfrm>
        </p:spPr>
        <p:txBody>
          <a:bodyPr anchor="b"/>
          <a:lstStyle>
            <a:lvl1pPr marL="0" indent="0">
              <a:buNone/>
              <a:defRPr sz="2900">
                <a:solidFill>
                  <a:schemeClr val="tx1">
                    <a:tint val="75000"/>
                  </a:schemeClr>
                </a:solidFill>
              </a:defRPr>
            </a:lvl1pPr>
            <a:lvl2pPr marL="653110" indent="0">
              <a:buNone/>
              <a:defRPr sz="2600">
                <a:solidFill>
                  <a:schemeClr val="tx1">
                    <a:tint val="75000"/>
                  </a:schemeClr>
                </a:solidFill>
              </a:defRPr>
            </a:lvl2pPr>
            <a:lvl3pPr marL="1306220" indent="0">
              <a:buNone/>
              <a:defRPr sz="2300">
                <a:solidFill>
                  <a:schemeClr val="tx1">
                    <a:tint val="75000"/>
                  </a:schemeClr>
                </a:solidFill>
              </a:defRPr>
            </a:lvl3pPr>
            <a:lvl4pPr marL="1959331" indent="0">
              <a:buNone/>
              <a:defRPr sz="2000">
                <a:solidFill>
                  <a:schemeClr val="tx1">
                    <a:tint val="75000"/>
                  </a:schemeClr>
                </a:solidFill>
              </a:defRPr>
            </a:lvl4pPr>
            <a:lvl5pPr marL="2612441" indent="0">
              <a:buNone/>
              <a:defRPr sz="2000">
                <a:solidFill>
                  <a:schemeClr val="tx1">
                    <a:tint val="75000"/>
                  </a:schemeClr>
                </a:solidFill>
              </a:defRPr>
            </a:lvl5pPr>
            <a:lvl6pPr marL="3265551" indent="0">
              <a:buNone/>
              <a:defRPr sz="2000">
                <a:solidFill>
                  <a:schemeClr val="tx1">
                    <a:tint val="75000"/>
                  </a:schemeClr>
                </a:solidFill>
              </a:defRPr>
            </a:lvl6pPr>
            <a:lvl7pPr marL="3918661" indent="0">
              <a:buNone/>
              <a:defRPr sz="2000">
                <a:solidFill>
                  <a:schemeClr val="tx1">
                    <a:tint val="75000"/>
                  </a:schemeClr>
                </a:solidFill>
              </a:defRPr>
            </a:lvl7pPr>
            <a:lvl8pPr marL="4571771" indent="0">
              <a:buNone/>
              <a:defRPr sz="2000">
                <a:solidFill>
                  <a:schemeClr val="tx1">
                    <a:tint val="75000"/>
                  </a:schemeClr>
                </a:solidFill>
              </a:defRPr>
            </a:lvl8pPr>
            <a:lvl9pPr marL="5224882" indent="0">
              <a:buNone/>
              <a:defRPr sz="20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C98EB5B-369C-4EA3-8119-DEB718F69078}" type="datetimeFigureOut">
              <a:rPr lang="en-US" smtClean="0">
                <a:solidFill>
                  <a:prstClr val="black">
                    <a:tint val="75000"/>
                  </a:prstClr>
                </a:solidFill>
              </a:rPr>
              <a:pPr/>
              <a:t>9/3/2017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04F8755-B89E-4A33-A525-AD5B1E8BA3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639553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31520" y="1920240"/>
            <a:ext cx="6461760" cy="5431156"/>
          </a:xfrm>
        </p:spPr>
        <p:txBody>
          <a:bodyPr/>
          <a:lstStyle>
            <a:lvl1pPr>
              <a:defRPr sz="4000"/>
            </a:lvl1pPr>
            <a:lvl2pPr>
              <a:defRPr sz="3400"/>
            </a:lvl2pPr>
            <a:lvl3pPr>
              <a:defRPr sz="29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7437120" y="1920240"/>
            <a:ext cx="6461760" cy="5431156"/>
          </a:xfrm>
        </p:spPr>
        <p:txBody>
          <a:bodyPr/>
          <a:lstStyle>
            <a:lvl1pPr>
              <a:defRPr sz="4000"/>
            </a:lvl1pPr>
            <a:lvl2pPr>
              <a:defRPr sz="3400"/>
            </a:lvl2pPr>
            <a:lvl3pPr>
              <a:defRPr sz="29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C98EB5B-369C-4EA3-8119-DEB718F69078}" type="datetimeFigureOut">
              <a:rPr lang="en-US" smtClean="0">
                <a:solidFill>
                  <a:prstClr val="black">
                    <a:tint val="75000"/>
                  </a:prstClr>
                </a:solidFill>
              </a:rPr>
              <a:pPr/>
              <a:t>9/3/2017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04F8755-B89E-4A33-A525-AD5B1E8BA3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534572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731520" y="1842136"/>
            <a:ext cx="6464301" cy="767714"/>
          </a:xfrm>
        </p:spPr>
        <p:txBody>
          <a:bodyPr anchor="b"/>
          <a:lstStyle>
            <a:lvl1pPr marL="0" indent="0">
              <a:buNone/>
              <a:defRPr sz="3400" b="1"/>
            </a:lvl1pPr>
            <a:lvl2pPr marL="653110" indent="0">
              <a:buNone/>
              <a:defRPr sz="2900" b="1"/>
            </a:lvl2pPr>
            <a:lvl3pPr marL="1306220" indent="0">
              <a:buNone/>
              <a:defRPr sz="2600" b="1"/>
            </a:lvl3pPr>
            <a:lvl4pPr marL="1959331" indent="0">
              <a:buNone/>
              <a:defRPr sz="2300" b="1"/>
            </a:lvl4pPr>
            <a:lvl5pPr marL="2612441" indent="0">
              <a:buNone/>
              <a:defRPr sz="2300" b="1"/>
            </a:lvl5pPr>
            <a:lvl6pPr marL="3265551" indent="0">
              <a:buNone/>
              <a:defRPr sz="2300" b="1"/>
            </a:lvl6pPr>
            <a:lvl7pPr marL="3918661" indent="0">
              <a:buNone/>
              <a:defRPr sz="2300" b="1"/>
            </a:lvl7pPr>
            <a:lvl8pPr marL="4571771" indent="0">
              <a:buNone/>
              <a:defRPr sz="2300" b="1"/>
            </a:lvl8pPr>
            <a:lvl9pPr marL="5224882"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731520" y="2609850"/>
            <a:ext cx="6464301" cy="4741546"/>
          </a:xfrm>
        </p:spPr>
        <p:txBody>
          <a:bodyPr/>
          <a:lstStyle>
            <a:lvl1pPr>
              <a:defRPr sz="3400"/>
            </a:lvl1pPr>
            <a:lvl2pPr>
              <a:defRPr sz="29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7432041" y="1842136"/>
            <a:ext cx="6466840" cy="767714"/>
          </a:xfrm>
        </p:spPr>
        <p:txBody>
          <a:bodyPr anchor="b"/>
          <a:lstStyle>
            <a:lvl1pPr marL="0" indent="0">
              <a:buNone/>
              <a:defRPr sz="3400" b="1"/>
            </a:lvl1pPr>
            <a:lvl2pPr marL="653110" indent="0">
              <a:buNone/>
              <a:defRPr sz="2900" b="1"/>
            </a:lvl2pPr>
            <a:lvl3pPr marL="1306220" indent="0">
              <a:buNone/>
              <a:defRPr sz="2600" b="1"/>
            </a:lvl3pPr>
            <a:lvl4pPr marL="1959331" indent="0">
              <a:buNone/>
              <a:defRPr sz="2300" b="1"/>
            </a:lvl4pPr>
            <a:lvl5pPr marL="2612441" indent="0">
              <a:buNone/>
              <a:defRPr sz="2300" b="1"/>
            </a:lvl5pPr>
            <a:lvl6pPr marL="3265551" indent="0">
              <a:buNone/>
              <a:defRPr sz="2300" b="1"/>
            </a:lvl6pPr>
            <a:lvl7pPr marL="3918661" indent="0">
              <a:buNone/>
              <a:defRPr sz="2300" b="1"/>
            </a:lvl7pPr>
            <a:lvl8pPr marL="4571771" indent="0">
              <a:buNone/>
              <a:defRPr sz="2300" b="1"/>
            </a:lvl8pPr>
            <a:lvl9pPr marL="5224882"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7432041" y="2609850"/>
            <a:ext cx="6466840" cy="4741546"/>
          </a:xfrm>
        </p:spPr>
        <p:txBody>
          <a:bodyPr/>
          <a:lstStyle>
            <a:lvl1pPr>
              <a:defRPr sz="3400"/>
            </a:lvl1pPr>
            <a:lvl2pPr>
              <a:defRPr sz="29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C98EB5B-369C-4EA3-8119-DEB718F69078}" type="datetimeFigureOut">
              <a:rPr lang="en-US" smtClean="0">
                <a:solidFill>
                  <a:prstClr val="black">
                    <a:tint val="75000"/>
                  </a:prstClr>
                </a:solidFill>
              </a:rPr>
              <a:pPr/>
              <a:t>9/3/2017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404F8755-B89E-4A33-A525-AD5B1E8BA3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365783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C98EB5B-369C-4EA3-8119-DEB718F69078}" type="datetimeFigureOut">
              <a:rPr lang="en-US" smtClean="0">
                <a:solidFill>
                  <a:prstClr val="black">
                    <a:tint val="75000"/>
                  </a:prstClr>
                </a:solidFill>
              </a:rPr>
              <a:pPr/>
              <a:t>9/3/2017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404F8755-B89E-4A33-A525-AD5B1E8BA3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459511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98EB5B-369C-4EA3-8119-DEB718F69078}" type="datetimeFigureOut">
              <a:rPr lang="en-US" smtClean="0">
                <a:solidFill>
                  <a:prstClr val="black">
                    <a:tint val="75000"/>
                  </a:prstClr>
                </a:solidFill>
              </a:rPr>
              <a:pPr/>
              <a:t>9/3/2017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404F8755-B89E-4A33-A525-AD5B1E8BA3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763037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521" y="327660"/>
            <a:ext cx="4813301" cy="1394460"/>
          </a:xfrm>
        </p:spPr>
        <p:txBody>
          <a:bodyPr anchor="b"/>
          <a:lstStyle>
            <a:lvl1pPr algn="l">
              <a:defRPr sz="2900" b="1"/>
            </a:lvl1pPr>
          </a:lstStyle>
          <a:p>
            <a:r>
              <a:rPr lang="en-US" smtClean="0"/>
              <a:t>Click to edit Master title style</a:t>
            </a:r>
            <a:endParaRPr lang="en-US"/>
          </a:p>
        </p:txBody>
      </p:sp>
      <p:sp>
        <p:nvSpPr>
          <p:cNvPr id="3" name="Content Placeholder 2"/>
          <p:cNvSpPr>
            <a:spLocks noGrp="1"/>
          </p:cNvSpPr>
          <p:nvPr>
            <p:ph idx="1"/>
          </p:nvPr>
        </p:nvSpPr>
        <p:spPr>
          <a:xfrm>
            <a:off x="5720080" y="327660"/>
            <a:ext cx="8178800" cy="7023736"/>
          </a:xfrm>
        </p:spPr>
        <p:txBody>
          <a:bodyPr/>
          <a:lstStyle>
            <a:lvl1pPr>
              <a:defRPr sz="4600"/>
            </a:lvl1pPr>
            <a:lvl2pPr>
              <a:defRPr sz="4000"/>
            </a:lvl2pPr>
            <a:lvl3pPr>
              <a:defRPr sz="3400"/>
            </a:lvl3pPr>
            <a:lvl4pPr>
              <a:defRPr sz="2900"/>
            </a:lvl4pPr>
            <a:lvl5pPr>
              <a:defRPr sz="2900"/>
            </a:lvl5pPr>
            <a:lvl6pPr>
              <a:defRPr sz="2900"/>
            </a:lvl6pPr>
            <a:lvl7pPr>
              <a:defRPr sz="2900"/>
            </a:lvl7pPr>
            <a:lvl8pPr>
              <a:defRPr sz="2900"/>
            </a:lvl8pPr>
            <a:lvl9pPr>
              <a:defRPr sz="2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731521" y="1722120"/>
            <a:ext cx="4813301" cy="5629276"/>
          </a:xfrm>
        </p:spPr>
        <p:txBody>
          <a:bodyPr/>
          <a:lstStyle>
            <a:lvl1pPr marL="0" indent="0">
              <a:buNone/>
              <a:defRPr sz="2000"/>
            </a:lvl1pPr>
            <a:lvl2pPr marL="653110" indent="0">
              <a:buNone/>
              <a:defRPr sz="1700"/>
            </a:lvl2pPr>
            <a:lvl3pPr marL="1306220" indent="0">
              <a:buNone/>
              <a:defRPr sz="1400"/>
            </a:lvl3pPr>
            <a:lvl4pPr marL="1959331" indent="0">
              <a:buNone/>
              <a:defRPr sz="1300"/>
            </a:lvl4pPr>
            <a:lvl5pPr marL="2612441" indent="0">
              <a:buNone/>
              <a:defRPr sz="1300"/>
            </a:lvl5pPr>
            <a:lvl6pPr marL="3265551" indent="0">
              <a:buNone/>
              <a:defRPr sz="1300"/>
            </a:lvl6pPr>
            <a:lvl7pPr marL="3918661" indent="0">
              <a:buNone/>
              <a:defRPr sz="1300"/>
            </a:lvl7pPr>
            <a:lvl8pPr marL="4571771" indent="0">
              <a:buNone/>
              <a:defRPr sz="1300"/>
            </a:lvl8pPr>
            <a:lvl9pPr marL="5224882"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C98EB5B-369C-4EA3-8119-DEB718F69078}" type="datetimeFigureOut">
              <a:rPr lang="en-US" smtClean="0">
                <a:solidFill>
                  <a:prstClr val="black">
                    <a:tint val="75000"/>
                  </a:prstClr>
                </a:solidFill>
              </a:rPr>
              <a:pPr/>
              <a:t>9/3/2017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04F8755-B89E-4A33-A525-AD5B1E8BA3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81812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98EB5B-369C-4EA3-8119-DEB718F69078}" type="datetimeFigureOut">
              <a:rPr lang="en-US" smtClean="0"/>
              <a:t>9/3/2017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4F8755-B89E-4A33-A525-AD5B1E8BA3A1}" type="slidenum">
              <a:rPr lang="en-US" smtClean="0"/>
              <a:t>‹#›</a:t>
            </a:fld>
            <a:endParaRPr lang="en-US" dirty="0"/>
          </a:p>
        </p:txBody>
      </p:sp>
    </p:spTree>
    <p:extLst>
      <p:ext uri="{BB962C8B-B14F-4D97-AF65-F5344CB8AC3E}">
        <p14:creationId xmlns:p14="http://schemas.microsoft.com/office/powerpoint/2010/main" val="9260398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67661" y="5760720"/>
            <a:ext cx="8778240" cy="680086"/>
          </a:xfrm>
        </p:spPr>
        <p:txBody>
          <a:bodyPr anchor="b"/>
          <a:lstStyle>
            <a:lvl1pPr algn="l">
              <a:defRPr sz="2900" b="1"/>
            </a:lvl1pPr>
          </a:lstStyle>
          <a:p>
            <a:r>
              <a:rPr lang="en-US" smtClean="0"/>
              <a:t>Click to edit Master title style</a:t>
            </a:r>
            <a:endParaRPr lang="en-US"/>
          </a:p>
        </p:txBody>
      </p:sp>
      <p:sp>
        <p:nvSpPr>
          <p:cNvPr id="3" name="Picture Placeholder 2"/>
          <p:cNvSpPr>
            <a:spLocks noGrp="1"/>
          </p:cNvSpPr>
          <p:nvPr>
            <p:ph type="pic" idx="1"/>
          </p:nvPr>
        </p:nvSpPr>
        <p:spPr>
          <a:xfrm>
            <a:off x="2867661" y="735330"/>
            <a:ext cx="8778240" cy="4937760"/>
          </a:xfrm>
        </p:spPr>
        <p:txBody>
          <a:bodyPr/>
          <a:lstStyle>
            <a:lvl1pPr marL="0" indent="0">
              <a:buNone/>
              <a:defRPr sz="4600"/>
            </a:lvl1pPr>
            <a:lvl2pPr marL="653110" indent="0">
              <a:buNone/>
              <a:defRPr sz="4000"/>
            </a:lvl2pPr>
            <a:lvl3pPr marL="1306220" indent="0">
              <a:buNone/>
              <a:defRPr sz="3400"/>
            </a:lvl3pPr>
            <a:lvl4pPr marL="1959331" indent="0">
              <a:buNone/>
              <a:defRPr sz="2900"/>
            </a:lvl4pPr>
            <a:lvl5pPr marL="2612441" indent="0">
              <a:buNone/>
              <a:defRPr sz="2900"/>
            </a:lvl5pPr>
            <a:lvl6pPr marL="3265551" indent="0">
              <a:buNone/>
              <a:defRPr sz="2900"/>
            </a:lvl6pPr>
            <a:lvl7pPr marL="3918661" indent="0">
              <a:buNone/>
              <a:defRPr sz="2900"/>
            </a:lvl7pPr>
            <a:lvl8pPr marL="4571771" indent="0">
              <a:buNone/>
              <a:defRPr sz="2900"/>
            </a:lvl8pPr>
            <a:lvl9pPr marL="5224882" indent="0">
              <a:buNone/>
              <a:defRPr sz="2900"/>
            </a:lvl9pPr>
          </a:lstStyle>
          <a:p>
            <a:endParaRPr lang="en-US" dirty="0"/>
          </a:p>
        </p:txBody>
      </p:sp>
      <p:sp>
        <p:nvSpPr>
          <p:cNvPr id="4" name="Text Placeholder 3"/>
          <p:cNvSpPr>
            <a:spLocks noGrp="1"/>
          </p:cNvSpPr>
          <p:nvPr>
            <p:ph type="body" sz="half" idx="2"/>
          </p:nvPr>
        </p:nvSpPr>
        <p:spPr>
          <a:xfrm>
            <a:off x="2867661" y="6440806"/>
            <a:ext cx="8778240" cy="965834"/>
          </a:xfrm>
        </p:spPr>
        <p:txBody>
          <a:bodyPr/>
          <a:lstStyle>
            <a:lvl1pPr marL="0" indent="0">
              <a:buNone/>
              <a:defRPr sz="2000"/>
            </a:lvl1pPr>
            <a:lvl2pPr marL="653110" indent="0">
              <a:buNone/>
              <a:defRPr sz="1700"/>
            </a:lvl2pPr>
            <a:lvl3pPr marL="1306220" indent="0">
              <a:buNone/>
              <a:defRPr sz="1400"/>
            </a:lvl3pPr>
            <a:lvl4pPr marL="1959331" indent="0">
              <a:buNone/>
              <a:defRPr sz="1300"/>
            </a:lvl4pPr>
            <a:lvl5pPr marL="2612441" indent="0">
              <a:buNone/>
              <a:defRPr sz="1300"/>
            </a:lvl5pPr>
            <a:lvl6pPr marL="3265551" indent="0">
              <a:buNone/>
              <a:defRPr sz="1300"/>
            </a:lvl6pPr>
            <a:lvl7pPr marL="3918661" indent="0">
              <a:buNone/>
              <a:defRPr sz="1300"/>
            </a:lvl7pPr>
            <a:lvl8pPr marL="4571771" indent="0">
              <a:buNone/>
              <a:defRPr sz="1300"/>
            </a:lvl8pPr>
            <a:lvl9pPr marL="5224882"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C98EB5B-369C-4EA3-8119-DEB718F69078}" type="datetimeFigureOut">
              <a:rPr lang="en-US" smtClean="0">
                <a:solidFill>
                  <a:prstClr val="black">
                    <a:tint val="75000"/>
                  </a:prstClr>
                </a:solidFill>
              </a:rPr>
              <a:pPr/>
              <a:t>9/3/2017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04F8755-B89E-4A33-A525-AD5B1E8BA3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862157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98EB5B-369C-4EA3-8119-DEB718F69078}" type="datetimeFigureOut">
              <a:rPr lang="en-US" smtClean="0">
                <a:solidFill>
                  <a:prstClr val="black">
                    <a:tint val="75000"/>
                  </a:prstClr>
                </a:solidFill>
              </a:rPr>
              <a:pPr/>
              <a:t>9/3/2017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04F8755-B89E-4A33-A525-AD5B1E8BA3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497977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607040" y="329566"/>
            <a:ext cx="3291840" cy="702183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31520" y="329566"/>
            <a:ext cx="9631680" cy="702183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98EB5B-369C-4EA3-8119-DEB718F69078}" type="datetimeFigureOut">
              <a:rPr lang="en-US" smtClean="0">
                <a:solidFill>
                  <a:prstClr val="black">
                    <a:tint val="75000"/>
                  </a:prstClr>
                </a:solidFill>
              </a:rPr>
              <a:pPr/>
              <a:t>9/3/2017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04F8755-B89E-4A33-A525-AD5B1E8BA3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703431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2556511"/>
            <a:ext cx="12435840" cy="1764030"/>
          </a:xfrm>
        </p:spPr>
        <p:txBody>
          <a:bodyPr/>
          <a:lstStyle/>
          <a:p>
            <a:r>
              <a:rPr lang="en-US" smtClean="0"/>
              <a:t>Click to edit Master title style</a:t>
            </a:r>
            <a:endParaRPr lang="en-US"/>
          </a:p>
        </p:txBody>
      </p:sp>
      <p:sp>
        <p:nvSpPr>
          <p:cNvPr id="3" name="Subtitle 2"/>
          <p:cNvSpPr>
            <a:spLocks noGrp="1"/>
          </p:cNvSpPr>
          <p:nvPr>
            <p:ph type="subTitle" idx="1"/>
          </p:nvPr>
        </p:nvSpPr>
        <p:spPr>
          <a:xfrm>
            <a:off x="2194560" y="4663440"/>
            <a:ext cx="10241280" cy="2103120"/>
          </a:xfrm>
        </p:spPr>
        <p:txBody>
          <a:bodyPr/>
          <a:lstStyle>
            <a:lvl1pPr marL="0" indent="0" algn="ctr">
              <a:buNone/>
              <a:defRPr>
                <a:solidFill>
                  <a:schemeClr val="tx1">
                    <a:tint val="75000"/>
                  </a:schemeClr>
                </a:solidFill>
              </a:defRPr>
            </a:lvl1pPr>
            <a:lvl2pPr marL="653110" indent="0" algn="ctr">
              <a:buNone/>
              <a:defRPr>
                <a:solidFill>
                  <a:schemeClr val="tx1">
                    <a:tint val="75000"/>
                  </a:schemeClr>
                </a:solidFill>
              </a:defRPr>
            </a:lvl2pPr>
            <a:lvl3pPr marL="1306220" indent="0" algn="ctr">
              <a:buNone/>
              <a:defRPr>
                <a:solidFill>
                  <a:schemeClr val="tx1">
                    <a:tint val="75000"/>
                  </a:schemeClr>
                </a:solidFill>
              </a:defRPr>
            </a:lvl3pPr>
            <a:lvl4pPr marL="1959331" indent="0" algn="ctr">
              <a:buNone/>
              <a:defRPr>
                <a:solidFill>
                  <a:schemeClr val="tx1">
                    <a:tint val="75000"/>
                  </a:schemeClr>
                </a:solidFill>
              </a:defRPr>
            </a:lvl4pPr>
            <a:lvl5pPr marL="2612441" indent="0" algn="ctr">
              <a:buNone/>
              <a:defRPr>
                <a:solidFill>
                  <a:schemeClr val="tx1">
                    <a:tint val="75000"/>
                  </a:schemeClr>
                </a:solidFill>
              </a:defRPr>
            </a:lvl5pPr>
            <a:lvl6pPr marL="3265551" indent="0" algn="ctr">
              <a:buNone/>
              <a:defRPr>
                <a:solidFill>
                  <a:schemeClr val="tx1">
                    <a:tint val="75000"/>
                  </a:schemeClr>
                </a:solidFill>
              </a:defRPr>
            </a:lvl6pPr>
            <a:lvl7pPr marL="3918661" indent="0" algn="ctr">
              <a:buNone/>
              <a:defRPr>
                <a:solidFill>
                  <a:schemeClr val="tx1">
                    <a:tint val="75000"/>
                  </a:schemeClr>
                </a:solidFill>
              </a:defRPr>
            </a:lvl7pPr>
            <a:lvl8pPr marL="4571771" indent="0" algn="ctr">
              <a:buNone/>
              <a:defRPr>
                <a:solidFill>
                  <a:schemeClr val="tx1">
                    <a:tint val="75000"/>
                  </a:schemeClr>
                </a:solidFill>
              </a:defRPr>
            </a:lvl8pPr>
            <a:lvl9pPr marL="522488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C98EB5B-369C-4EA3-8119-DEB718F69078}" type="datetimeFigureOut">
              <a:rPr lang="en-US" smtClean="0">
                <a:solidFill>
                  <a:prstClr val="black">
                    <a:tint val="75000"/>
                  </a:prstClr>
                </a:solidFill>
              </a:rPr>
              <a:pPr/>
              <a:t>9/3/2017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04F8755-B89E-4A33-A525-AD5B1E8BA3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995028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98EB5B-369C-4EA3-8119-DEB718F69078}" type="datetimeFigureOut">
              <a:rPr lang="en-US" smtClean="0">
                <a:solidFill>
                  <a:prstClr val="black">
                    <a:tint val="75000"/>
                  </a:prstClr>
                </a:solidFill>
              </a:rPr>
              <a:pPr/>
              <a:t>9/3/2017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04F8755-B89E-4A33-A525-AD5B1E8BA3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988568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5701" y="5288281"/>
            <a:ext cx="12435840" cy="1634490"/>
          </a:xfrm>
        </p:spPr>
        <p:txBody>
          <a:bodyPr anchor="t"/>
          <a:lstStyle>
            <a:lvl1pPr algn="l">
              <a:defRPr sz="5700" b="1" cap="all"/>
            </a:lvl1pPr>
          </a:lstStyle>
          <a:p>
            <a:r>
              <a:rPr lang="en-US" smtClean="0"/>
              <a:t>Click to edit Master title style</a:t>
            </a:r>
            <a:endParaRPr lang="en-US"/>
          </a:p>
        </p:txBody>
      </p:sp>
      <p:sp>
        <p:nvSpPr>
          <p:cNvPr id="3" name="Text Placeholder 2"/>
          <p:cNvSpPr>
            <a:spLocks noGrp="1"/>
          </p:cNvSpPr>
          <p:nvPr>
            <p:ph type="body" idx="1"/>
          </p:nvPr>
        </p:nvSpPr>
        <p:spPr>
          <a:xfrm>
            <a:off x="1155701" y="3488056"/>
            <a:ext cx="12435840" cy="1800224"/>
          </a:xfrm>
        </p:spPr>
        <p:txBody>
          <a:bodyPr anchor="b"/>
          <a:lstStyle>
            <a:lvl1pPr marL="0" indent="0">
              <a:buNone/>
              <a:defRPr sz="2900">
                <a:solidFill>
                  <a:schemeClr val="tx1">
                    <a:tint val="75000"/>
                  </a:schemeClr>
                </a:solidFill>
              </a:defRPr>
            </a:lvl1pPr>
            <a:lvl2pPr marL="653110" indent="0">
              <a:buNone/>
              <a:defRPr sz="2600">
                <a:solidFill>
                  <a:schemeClr val="tx1">
                    <a:tint val="75000"/>
                  </a:schemeClr>
                </a:solidFill>
              </a:defRPr>
            </a:lvl2pPr>
            <a:lvl3pPr marL="1306220" indent="0">
              <a:buNone/>
              <a:defRPr sz="2300">
                <a:solidFill>
                  <a:schemeClr val="tx1">
                    <a:tint val="75000"/>
                  </a:schemeClr>
                </a:solidFill>
              </a:defRPr>
            </a:lvl3pPr>
            <a:lvl4pPr marL="1959331" indent="0">
              <a:buNone/>
              <a:defRPr sz="2000">
                <a:solidFill>
                  <a:schemeClr val="tx1">
                    <a:tint val="75000"/>
                  </a:schemeClr>
                </a:solidFill>
              </a:defRPr>
            </a:lvl4pPr>
            <a:lvl5pPr marL="2612441" indent="0">
              <a:buNone/>
              <a:defRPr sz="2000">
                <a:solidFill>
                  <a:schemeClr val="tx1">
                    <a:tint val="75000"/>
                  </a:schemeClr>
                </a:solidFill>
              </a:defRPr>
            </a:lvl5pPr>
            <a:lvl6pPr marL="3265551" indent="0">
              <a:buNone/>
              <a:defRPr sz="2000">
                <a:solidFill>
                  <a:schemeClr val="tx1">
                    <a:tint val="75000"/>
                  </a:schemeClr>
                </a:solidFill>
              </a:defRPr>
            </a:lvl6pPr>
            <a:lvl7pPr marL="3918661" indent="0">
              <a:buNone/>
              <a:defRPr sz="2000">
                <a:solidFill>
                  <a:schemeClr val="tx1">
                    <a:tint val="75000"/>
                  </a:schemeClr>
                </a:solidFill>
              </a:defRPr>
            </a:lvl7pPr>
            <a:lvl8pPr marL="4571771" indent="0">
              <a:buNone/>
              <a:defRPr sz="2000">
                <a:solidFill>
                  <a:schemeClr val="tx1">
                    <a:tint val="75000"/>
                  </a:schemeClr>
                </a:solidFill>
              </a:defRPr>
            </a:lvl8pPr>
            <a:lvl9pPr marL="5224882" indent="0">
              <a:buNone/>
              <a:defRPr sz="20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C98EB5B-369C-4EA3-8119-DEB718F69078}" type="datetimeFigureOut">
              <a:rPr lang="en-US" smtClean="0">
                <a:solidFill>
                  <a:prstClr val="black">
                    <a:tint val="75000"/>
                  </a:prstClr>
                </a:solidFill>
              </a:rPr>
              <a:pPr/>
              <a:t>9/3/2017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04F8755-B89E-4A33-A525-AD5B1E8BA3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907884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31520" y="1920240"/>
            <a:ext cx="6461760" cy="5431156"/>
          </a:xfrm>
        </p:spPr>
        <p:txBody>
          <a:bodyPr/>
          <a:lstStyle>
            <a:lvl1pPr>
              <a:defRPr sz="4000"/>
            </a:lvl1pPr>
            <a:lvl2pPr>
              <a:defRPr sz="3400"/>
            </a:lvl2pPr>
            <a:lvl3pPr>
              <a:defRPr sz="29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7437120" y="1920240"/>
            <a:ext cx="6461760" cy="5431156"/>
          </a:xfrm>
        </p:spPr>
        <p:txBody>
          <a:bodyPr/>
          <a:lstStyle>
            <a:lvl1pPr>
              <a:defRPr sz="4000"/>
            </a:lvl1pPr>
            <a:lvl2pPr>
              <a:defRPr sz="3400"/>
            </a:lvl2pPr>
            <a:lvl3pPr>
              <a:defRPr sz="29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C98EB5B-369C-4EA3-8119-DEB718F69078}" type="datetimeFigureOut">
              <a:rPr lang="en-US" smtClean="0">
                <a:solidFill>
                  <a:prstClr val="black">
                    <a:tint val="75000"/>
                  </a:prstClr>
                </a:solidFill>
              </a:rPr>
              <a:pPr/>
              <a:t>9/3/2017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04F8755-B89E-4A33-A525-AD5B1E8BA3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994978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731520" y="1842136"/>
            <a:ext cx="6464301" cy="767714"/>
          </a:xfrm>
        </p:spPr>
        <p:txBody>
          <a:bodyPr anchor="b"/>
          <a:lstStyle>
            <a:lvl1pPr marL="0" indent="0">
              <a:buNone/>
              <a:defRPr sz="3400" b="1"/>
            </a:lvl1pPr>
            <a:lvl2pPr marL="653110" indent="0">
              <a:buNone/>
              <a:defRPr sz="2900" b="1"/>
            </a:lvl2pPr>
            <a:lvl3pPr marL="1306220" indent="0">
              <a:buNone/>
              <a:defRPr sz="2600" b="1"/>
            </a:lvl3pPr>
            <a:lvl4pPr marL="1959331" indent="0">
              <a:buNone/>
              <a:defRPr sz="2300" b="1"/>
            </a:lvl4pPr>
            <a:lvl5pPr marL="2612441" indent="0">
              <a:buNone/>
              <a:defRPr sz="2300" b="1"/>
            </a:lvl5pPr>
            <a:lvl6pPr marL="3265551" indent="0">
              <a:buNone/>
              <a:defRPr sz="2300" b="1"/>
            </a:lvl6pPr>
            <a:lvl7pPr marL="3918661" indent="0">
              <a:buNone/>
              <a:defRPr sz="2300" b="1"/>
            </a:lvl7pPr>
            <a:lvl8pPr marL="4571771" indent="0">
              <a:buNone/>
              <a:defRPr sz="2300" b="1"/>
            </a:lvl8pPr>
            <a:lvl9pPr marL="5224882"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731520" y="2609850"/>
            <a:ext cx="6464301" cy="4741546"/>
          </a:xfrm>
        </p:spPr>
        <p:txBody>
          <a:bodyPr/>
          <a:lstStyle>
            <a:lvl1pPr>
              <a:defRPr sz="3400"/>
            </a:lvl1pPr>
            <a:lvl2pPr>
              <a:defRPr sz="29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7432041" y="1842136"/>
            <a:ext cx="6466840" cy="767714"/>
          </a:xfrm>
        </p:spPr>
        <p:txBody>
          <a:bodyPr anchor="b"/>
          <a:lstStyle>
            <a:lvl1pPr marL="0" indent="0">
              <a:buNone/>
              <a:defRPr sz="3400" b="1"/>
            </a:lvl1pPr>
            <a:lvl2pPr marL="653110" indent="0">
              <a:buNone/>
              <a:defRPr sz="2900" b="1"/>
            </a:lvl2pPr>
            <a:lvl3pPr marL="1306220" indent="0">
              <a:buNone/>
              <a:defRPr sz="2600" b="1"/>
            </a:lvl3pPr>
            <a:lvl4pPr marL="1959331" indent="0">
              <a:buNone/>
              <a:defRPr sz="2300" b="1"/>
            </a:lvl4pPr>
            <a:lvl5pPr marL="2612441" indent="0">
              <a:buNone/>
              <a:defRPr sz="2300" b="1"/>
            </a:lvl5pPr>
            <a:lvl6pPr marL="3265551" indent="0">
              <a:buNone/>
              <a:defRPr sz="2300" b="1"/>
            </a:lvl6pPr>
            <a:lvl7pPr marL="3918661" indent="0">
              <a:buNone/>
              <a:defRPr sz="2300" b="1"/>
            </a:lvl7pPr>
            <a:lvl8pPr marL="4571771" indent="0">
              <a:buNone/>
              <a:defRPr sz="2300" b="1"/>
            </a:lvl8pPr>
            <a:lvl9pPr marL="5224882"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7432041" y="2609850"/>
            <a:ext cx="6466840" cy="4741546"/>
          </a:xfrm>
        </p:spPr>
        <p:txBody>
          <a:bodyPr/>
          <a:lstStyle>
            <a:lvl1pPr>
              <a:defRPr sz="3400"/>
            </a:lvl1pPr>
            <a:lvl2pPr>
              <a:defRPr sz="29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C98EB5B-369C-4EA3-8119-DEB718F69078}" type="datetimeFigureOut">
              <a:rPr lang="en-US" smtClean="0">
                <a:solidFill>
                  <a:prstClr val="black">
                    <a:tint val="75000"/>
                  </a:prstClr>
                </a:solidFill>
              </a:rPr>
              <a:pPr/>
              <a:t>9/3/2017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404F8755-B89E-4A33-A525-AD5B1E8BA3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272457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C98EB5B-369C-4EA3-8119-DEB718F69078}" type="datetimeFigureOut">
              <a:rPr lang="en-US" smtClean="0">
                <a:solidFill>
                  <a:prstClr val="black">
                    <a:tint val="75000"/>
                  </a:prstClr>
                </a:solidFill>
              </a:rPr>
              <a:pPr/>
              <a:t>9/3/2017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404F8755-B89E-4A33-A525-AD5B1E8BA3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468753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98EB5B-369C-4EA3-8119-DEB718F69078}" type="datetimeFigureOut">
              <a:rPr lang="en-US" smtClean="0">
                <a:solidFill>
                  <a:prstClr val="black">
                    <a:tint val="75000"/>
                  </a:prstClr>
                </a:solidFill>
              </a:rPr>
              <a:pPr/>
              <a:t>9/3/2017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404F8755-B89E-4A33-A525-AD5B1E8BA3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784008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5701" y="5288281"/>
            <a:ext cx="12435840" cy="1634490"/>
          </a:xfrm>
        </p:spPr>
        <p:txBody>
          <a:bodyPr anchor="t"/>
          <a:lstStyle>
            <a:lvl1pPr algn="l">
              <a:defRPr sz="5700" b="1" cap="all"/>
            </a:lvl1pPr>
          </a:lstStyle>
          <a:p>
            <a:r>
              <a:rPr lang="en-US" smtClean="0"/>
              <a:t>Click to edit Master title style</a:t>
            </a:r>
            <a:endParaRPr lang="en-US"/>
          </a:p>
        </p:txBody>
      </p:sp>
      <p:sp>
        <p:nvSpPr>
          <p:cNvPr id="3" name="Text Placeholder 2"/>
          <p:cNvSpPr>
            <a:spLocks noGrp="1"/>
          </p:cNvSpPr>
          <p:nvPr>
            <p:ph type="body" idx="1"/>
          </p:nvPr>
        </p:nvSpPr>
        <p:spPr>
          <a:xfrm>
            <a:off x="1155701" y="3488056"/>
            <a:ext cx="12435840" cy="1800224"/>
          </a:xfrm>
        </p:spPr>
        <p:txBody>
          <a:bodyPr anchor="b"/>
          <a:lstStyle>
            <a:lvl1pPr marL="0" indent="0">
              <a:buNone/>
              <a:defRPr sz="2900">
                <a:solidFill>
                  <a:schemeClr val="tx1">
                    <a:tint val="75000"/>
                  </a:schemeClr>
                </a:solidFill>
              </a:defRPr>
            </a:lvl1pPr>
            <a:lvl2pPr marL="653110" indent="0">
              <a:buNone/>
              <a:defRPr sz="2600">
                <a:solidFill>
                  <a:schemeClr val="tx1">
                    <a:tint val="75000"/>
                  </a:schemeClr>
                </a:solidFill>
              </a:defRPr>
            </a:lvl2pPr>
            <a:lvl3pPr marL="1306220" indent="0">
              <a:buNone/>
              <a:defRPr sz="2300">
                <a:solidFill>
                  <a:schemeClr val="tx1">
                    <a:tint val="75000"/>
                  </a:schemeClr>
                </a:solidFill>
              </a:defRPr>
            </a:lvl3pPr>
            <a:lvl4pPr marL="1959331" indent="0">
              <a:buNone/>
              <a:defRPr sz="2000">
                <a:solidFill>
                  <a:schemeClr val="tx1">
                    <a:tint val="75000"/>
                  </a:schemeClr>
                </a:solidFill>
              </a:defRPr>
            </a:lvl4pPr>
            <a:lvl5pPr marL="2612441" indent="0">
              <a:buNone/>
              <a:defRPr sz="2000">
                <a:solidFill>
                  <a:schemeClr val="tx1">
                    <a:tint val="75000"/>
                  </a:schemeClr>
                </a:solidFill>
              </a:defRPr>
            </a:lvl5pPr>
            <a:lvl6pPr marL="3265551" indent="0">
              <a:buNone/>
              <a:defRPr sz="2000">
                <a:solidFill>
                  <a:schemeClr val="tx1">
                    <a:tint val="75000"/>
                  </a:schemeClr>
                </a:solidFill>
              </a:defRPr>
            </a:lvl6pPr>
            <a:lvl7pPr marL="3918661" indent="0">
              <a:buNone/>
              <a:defRPr sz="2000">
                <a:solidFill>
                  <a:schemeClr val="tx1">
                    <a:tint val="75000"/>
                  </a:schemeClr>
                </a:solidFill>
              </a:defRPr>
            </a:lvl7pPr>
            <a:lvl8pPr marL="4571771" indent="0">
              <a:buNone/>
              <a:defRPr sz="2000">
                <a:solidFill>
                  <a:schemeClr val="tx1">
                    <a:tint val="75000"/>
                  </a:schemeClr>
                </a:solidFill>
              </a:defRPr>
            </a:lvl8pPr>
            <a:lvl9pPr marL="5224882" indent="0">
              <a:buNone/>
              <a:defRPr sz="20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C98EB5B-369C-4EA3-8119-DEB718F69078}" type="datetimeFigureOut">
              <a:rPr lang="en-US" smtClean="0"/>
              <a:t>9/3/2017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4F8755-B89E-4A33-A525-AD5B1E8BA3A1}" type="slidenum">
              <a:rPr lang="en-US" smtClean="0"/>
              <a:t>‹#›</a:t>
            </a:fld>
            <a:endParaRPr lang="en-US" dirty="0"/>
          </a:p>
        </p:txBody>
      </p:sp>
    </p:spTree>
    <p:extLst>
      <p:ext uri="{BB962C8B-B14F-4D97-AF65-F5344CB8AC3E}">
        <p14:creationId xmlns:p14="http://schemas.microsoft.com/office/powerpoint/2010/main" val="40853157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521" y="327660"/>
            <a:ext cx="4813301" cy="1394460"/>
          </a:xfrm>
        </p:spPr>
        <p:txBody>
          <a:bodyPr anchor="b"/>
          <a:lstStyle>
            <a:lvl1pPr algn="l">
              <a:defRPr sz="2900" b="1"/>
            </a:lvl1pPr>
          </a:lstStyle>
          <a:p>
            <a:r>
              <a:rPr lang="en-US" smtClean="0"/>
              <a:t>Click to edit Master title style</a:t>
            </a:r>
            <a:endParaRPr lang="en-US"/>
          </a:p>
        </p:txBody>
      </p:sp>
      <p:sp>
        <p:nvSpPr>
          <p:cNvPr id="3" name="Content Placeholder 2"/>
          <p:cNvSpPr>
            <a:spLocks noGrp="1"/>
          </p:cNvSpPr>
          <p:nvPr>
            <p:ph idx="1"/>
          </p:nvPr>
        </p:nvSpPr>
        <p:spPr>
          <a:xfrm>
            <a:off x="5720080" y="327660"/>
            <a:ext cx="8178800" cy="7023736"/>
          </a:xfrm>
        </p:spPr>
        <p:txBody>
          <a:bodyPr/>
          <a:lstStyle>
            <a:lvl1pPr>
              <a:defRPr sz="4600"/>
            </a:lvl1pPr>
            <a:lvl2pPr>
              <a:defRPr sz="4000"/>
            </a:lvl2pPr>
            <a:lvl3pPr>
              <a:defRPr sz="3400"/>
            </a:lvl3pPr>
            <a:lvl4pPr>
              <a:defRPr sz="2900"/>
            </a:lvl4pPr>
            <a:lvl5pPr>
              <a:defRPr sz="2900"/>
            </a:lvl5pPr>
            <a:lvl6pPr>
              <a:defRPr sz="2900"/>
            </a:lvl6pPr>
            <a:lvl7pPr>
              <a:defRPr sz="2900"/>
            </a:lvl7pPr>
            <a:lvl8pPr>
              <a:defRPr sz="2900"/>
            </a:lvl8pPr>
            <a:lvl9pPr>
              <a:defRPr sz="2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731521" y="1722120"/>
            <a:ext cx="4813301" cy="5629276"/>
          </a:xfrm>
        </p:spPr>
        <p:txBody>
          <a:bodyPr/>
          <a:lstStyle>
            <a:lvl1pPr marL="0" indent="0">
              <a:buNone/>
              <a:defRPr sz="2000"/>
            </a:lvl1pPr>
            <a:lvl2pPr marL="653110" indent="0">
              <a:buNone/>
              <a:defRPr sz="1700"/>
            </a:lvl2pPr>
            <a:lvl3pPr marL="1306220" indent="0">
              <a:buNone/>
              <a:defRPr sz="1400"/>
            </a:lvl3pPr>
            <a:lvl4pPr marL="1959331" indent="0">
              <a:buNone/>
              <a:defRPr sz="1300"/>
            </a:lvl4pPr>
            <a:lvl5pPr marL="2612441" indent="0">
              <a:buNone/>
              <a:defRPr sz="1300"/>
            </a:lvl5pPr>
            <a:lvl6pPr marL="3265551" indent="0">
              <a:buNone/>
              <a:defRPr sz="1300"/>
            </a:lvl6pPr>
            <a:lvl7pPr marL="3918661" indent="0">
              <a:buNone/>
              <a:defRPr sz="1300"/>
            </a:lvl7pPr>
            <a:lvl8pPr marL="4571771" indent="0">
              <a:buNone/>
              <a:defRPr sz="1300"/>
            </a:lvl8pPr>
            <a:lvl9pPr marL="5224882"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C98EB5B-369C-4EA3-8119-DEB718F69078}" type="datetimeFigureOut">
              <a:rPr lang="en-US" smtClean="0">
                <a:solidFill>
                  <a:prstClr val="black">
                    <a:tint val="75000"/>
                  </a:prstClr>
                </a:solidFill>
              </a:rPr>
              <a:pPr/>
              <a:t>9/3/2017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04F8755-B89E-4A33-A525-AD5B1E8BA3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901154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67661" y="5760720"/>
            <a:ext cx="8778240" cy="680086"/>
          </a:xfrm>
        </p:spPr>
        <p:txBody>
          <a:bodyPr anchor="b"/>
          <a:lstStyle>
            <a:lvl1pPr algn="l">
              <a:defRPr sz="2900" b="1"/>
            </a:lvl1pPr>
          </a:lstStyle>
          <a:p>
            <a:r>
              <a:rPr lang="en-US" smtClean="0"/>
              <a:t>Click to edit Master title style</a:t>
            </a:r>
            <a:endParaRPr lang="en-US"/>
          </a:p>
        </p:txBody>
      </p:sp>
      <p:sp>
        <p:nvSpPr>
          <p:cNvPr id="3" name="Picture Placeholder 2"/>
          <p:cNvSpPr>
            <a:spLocks noGrp="1"/>
          </p:cNvSpPr>
          <p:nvPr>
            <p:ph type="pic" idx="1"/>
          </p:nvPr>
        </p:nvSpPr>
        <p:spPr>
          <a:xfrm>
            <a:off x="2867661" y="735330"/>
            <a:ext cx="8778240" cy="4937760"/>
          </a:xfrm>
        </p:spPr>
        <p:txBody>
          <a:bodyPr/>
          <a:lstStyle>
            <a:lvl1pPr marL="0" indent="0">
              <a:buNone/>
              <a:defRPr sz="4600"/>
            </a:lvl1pPr>
            <a:lvl2pPr marL="653110" indent="0">
              <a:buNone/>
              <a:defRPr sz="4000"/>
            </a:lvl2pPr>
            <a:lvl3pPr marL="1306220" indent="0">
              <a:buNone/>
              <a:defRPr sz="3400"/>
            </a:lvl3pPr>
            <a:lvl4pPr marL="1959331" indent="0">
              <a:buNone/>
              <a:defRPr sz="2900"/>
            </a:lvl4pPr>
            <a:lvl5pPr marL="2612441" indent="0">
              <a:buNone/>
              <a:defRPr sz="2900"/>
            </a:lvl5pPr>
            <a:lvl6pPr marL="3265551" indent="0">
              <a:buNone/>
              <a:defRPr sz="2900"/>
            </a:lvl6pPr>
            <a:lvl7pPr marL="3918661" indent="0">
              <a:buNone/>
              <a:defRPr sz="2900"/>
            </a:lvl7pPr>
            <a:lvl8pPr marL="4571771" indent="0">
              <a:buNone/>
              <a:defRPr sz="2900"/>
            </a:lvl8pPr>
            <a:lvl9pPr marL="5224882" indent="0">
              <a:buNone/>
              <a:defRPr sz="2900"/>
            </a:lvl9pPr>
          </a:lstStyle>
          <a:p>
            <a:endParaRPr lang="en-US" dirty="0"/>
          </a:p>
        </p:txBody>
      </p:sp>
      <p:sp>
        <p:nvSpPr>
          <p:cNvPr id="4" name="Text Placeholder 3"/>
          <p:cNvSpPr>
            <a:spLocks noGrp="1"/>
          </p:cNvSpPr>
          <p:nvPr>
            <p:ph type="body" sz="half" idx="2"/>
          </p:nvPr>
        </p:nvSpPr>
        <p:spPr>
          <a:xfrm>
            <a:off x="2867661" y="6440806"/>
            <a:ext cx="8778240" cy="965834"/>
          </a:xfrm>
        </p:spPr>
        <p:txBody>
          <a:bodyPr/>
          <a:lstStyle>
            <a:lvl1pPr marL="0" indent="0">
              <a:buNone/>
              <a:defRPr sz="2000"/>
            </a:lvl1pPr>
            <a:lvl2pPr marL="653110" indent="0">
              <a:buNone/>
              <a:defRPr sz="1700"/>
            </a:lvl2pPr>
            <a:lvl3pPr marL="1306220" indent="0">
              <a:buNone/>
              <a:defRPr sz="1400"/>
            </a:lvl3pPr>
            <a:lvl4pPr marL="1959331" indent="0">
              <a:buNone/>
              <a:defRPr sz="1300"/>
            </a:lvl4pPr>
            <a:lvl5pPr marL="2612441" indent="0">
              <a:buNone/>
              <a:defRPr sz="1300"/>
            </a:lvl5pPr>
            <a:lvl6pPr marL="3265551" indent="0">
              <a:buNone/>
              <a:defRPr sz="1300"/>
            </a:lvl6pPr>
            <a:lvl7pPr marL="3918661" indent="0">
              <a:buNone/>
              <a:defRPr sz="1300"/>
            </a:lvl7pPr>
            <a:lvl8pPr marL="4571771" indent="0">
              <a:buNone/>
              <a:defRPr sz="1300"/>
            </a:lvl8pPr>
            <a:lvl9pPr marL="5224882"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C98EB5B-369C-4EA3-8119-DEB718F69078}" type="datetimeFigureOut">
              <a:rPr lang="en-US" smtClean="0">
                <a:solidFill>
                  <a:prstClr val="black">
                    <a:tint val="75000"/>
                  </a:prstClr>
                </a:solidFill>
              </a:rPr>
              <a:pPr/>
              <a:t>9/3/2017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04F8755-B89E-4A33-A525-AD5B1E8BA3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821448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98EB5B-369C-4EA3-8119-DEB718F69078}" type="datetimeFigureOut">
              <a:rPr lang="en-US" smtClean="0">
                <a:solidFill>
                  <a:prstClr val="black">
                    <a:tint val="75000"/>
                  </a:prstClr>
                </a:solidFill>
              </a:rPr>
              <a:pPr/>
              <a:t>9/3/2017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04F8755-B89E-4A33-A525-AD5B1E8BA3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260584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607040" y="329566"/>
            <a:ext cx="3291840" cy="702183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31520" y="329566"/>
            <a:ext cx="9631680" cy="702183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98EB5B-369C-4EA3-8119-DEB718F69078}" type="datetimeFigureOut">
              <a:rPr lang="en-US" smtClean="0">
                <a:solidFill>
                  <a:prstClr val="black">
                    <a:tint val="75000"/>
                  </a:prstClr>
                </a:solidFill>
              </a:rPr>
              <a:pPr/>
              <a:t>9/3/2017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04F8755-B89E-4A33-A525-AD5B1E8BA3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741911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31520" y="1920240"/>
            <a:ext cx="6461760" cy="5431156"/>
          </a:xfrm>
        </p:spPr>
        <p:txBody>
          <a:bodyPr/>
          <a:lstStyle>
            <a:lvl1pPr>
              <a:defRPr sz="4000"/>
            </a:lvl1pPr>
            <a:lvl2pPr>
              <a:defRPr sz="3400"/>
            </a:lvl2pPr>
            <a:lvl3pPr>
              <a:defRPr sz="29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7437120" y="1920240"/>
            <a:ext cx="6461760" cy="5431156"/>
          </a:xfrm>
        </p:spPr>
        <p:txBody>
          <a:bodyPr/>
          <a:lstStyle>
            <a:lvl1pPr>
              <a:defRPr sz="4000"/>
            </a:lvl1pPr>
            <a:lvl2pPr>
              <a:defRPr sz="3400"/>
            </a:lvl2pPr>
            <a:lvl3pPr>
              <a:defRPr sz="29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C98EB5B-369C-4EA3-8119-DEB718F69078}" type="datetimeFigureOut">
              <a:rPr lang="en-US" smtClean="0"/>
              <a:t>9/3/2017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04F8755-B89E-4A33-A525-AD5B1E8BA3A1}" type="slidenum">
              <a:rPr lang="en-US" smtClean="0"/>
              <a:t>‹#›</a:t>
            </a:fld>
            <a:endParaRPr lang="en-US" dirty="0"/>
          </a:p>
        </p:txBody>
      </p:sp>
    </p:spTree>
    <p:extLst>
      <p:ext uri="{BB962C8B-B14F-4D97-AF65-F5344CB8AC3E}">
        <p14:creationId xmlns:p14="http://schemas.microsoft.com/office/powerpoint/2010/main" val="11810536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731520" y="1842136"/>
            <a:ext cx="6464301" cy="767714"/>
          </a:xfrm>
        </p:spPr>
        <p:txBody>
          <a:bodyPr anchor="b"/>
          <a:lstStyle>
            <a:lvl1pPr marL="0" indent="0">
              <a:buNone/>
              <a:defRPr sz="3400" b="1"/>
            </a:lvl1pPr>
            <a:lvl2pPr marL="653110" indent="0">
              <a:buNone/>
              <a:defRPr sz="2900" b="1"/>
            </a:lvl2pPr>
            <a:lvl3pPr marL="1306220" indent="0">
              <a:buNone/>
              <a:defRPr sz="2600" b="1"/>
            </a:lvl3pPr>
            <a:lvl4pPr marL="1959331" indent="0">
              <a:buNone/>
              <a:defRPr sz="2300" b="1"/>
            </a:lvl4pPr>
            <a:lvl5pPr marL="2612441" indent="0">
              <a:buNone/>
              <a:defRPr sz="2300" b="1"/>
            </a:lvl5pPr>
            <a:lvl6pPr marL="3265551" indent="0">
              <a:buNone/>
              <a:defRPr sz="2300" b="1"/>
            </a:lvl6pPr>
            <a:lvl7pPr marL="3918661" indent="0">
              <a:buNone/>
              <a:defRPr sz="2300" b="1"/>
            </a:lvl7pPr>
            <a:lvl8pPr marL="4571771" indent="0">
              <a:buNone/>
              <a:defRPr sz="2300" b="1"/>
            </a:lvl8pPr>
            <a:lvl9pPr marL="5224882"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731520" y="2609850"/>
            <a:ext cx="6464301" cy="4741546"/>
          </a:xfrm>
        </p:spPr>
        <p:txBody>
          <a:bodyPr/>
          <a:lstStyle>
            <a:lvl1pPr>
              <a:defRPr sz="3400"/>
            </a:lvl1pPr>
            <a:lvl2pPr>
              <a:defRPr sz="29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7432041" y="1842136"/>
            <a:ext cx="6466840" cy="767714"/>
          </a:xfrm>
        </p:spPr>
        <p:txBody>
          <a:bodyPr anchor="b"/>
          <a:lstStyle>
            <a:lvl1pPr marL="0" indent="0">
              <a:buNone/>
              <a:defRPr sz="3400" b="1"/>
            </a:lvl1pPr>
            <a:lvl2pPr marL="653110" indent="0">
              <a:buNone/>
              <a:defRPr sz="2900" b="1"/>
            </a:lvl2pPr>
            <a:lvl3pPr marL="1306220" indent="0">
              <a:buNone/>
              <a:defRPr sz="2600" b="1"/>
            </a:lvl3pPr>
            <a:lvl4pPr marL="1959331" indent="0">
              <a:buNone/>
              <a:defRPr sz="2300" b="1"/>
            </a:lvl4pPr>
            <a:lvl5pPr marL="2612441" indent="0">
              <a:buNone/>
              <a:defRPr sz="2300" b="1"/>
            </a:lvl5pPr>
            <a:lvl6pPr marL="3265551" indent="0">
              <a:buNone/>
              <a:defRPr sz="2300" b="1"/>
            </a:lvl6pPr>
            <a:lvl7pPr marL="3918661" indent="0">
              <a:buNone/>
              <a:defRPr sz="2300" b="1"/>
            </a:lvl7pPr>
            <a:lvl8pPr marL="4571771" indent="0">
              <a:buNone/>
              <a:defRPr sz="2300" b="1"/>
            </a:lvl8pPr>
            <a:lvl9pPr marL="5224882"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7432041" y="2609850"/>
            <a:ext cx="6466840" cy="4741546"/>
          </a:xfrm>
        </p:spPr>
        <p:txBody>
          <a:bodyPr/>
          <a:lstStyle>
            <a:lvl1pPr>
              <a:defRPr sz="3400"/>
            </a:lvl1pPr>
            <a:lvl2pPr>
              <a:defRPr sz="29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C98EB5B-369C-4EA3-8119-DEB718F69078}" type="datetimeFigureOut">
              <a:rPr lang="en-US" smtClean="0"/>
              <a:t>9/3/2017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04F8755-B89E-4A33-A525-AD5B1E8BA3A1}" type="slidenum">
              <a:rPr lang="en-US" smtClean="0"/>
              <a:t>‹#›</a:t>
            </a:fld>
            <a:endParaRPr lang="en-US" dirty="0"/>
          </a:p>
        </p:txBody>
      </p:sp>
    </p:spTree>
    <p:extLst>
      <p:ext uri="{BB962C8B-B14F-4D97-AF65-F5344CB8AC3E}">
        <p14:creationId xmlns:p14="http://schemas.microsoft.com/office/powerpoint/2010/main" val="40647616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C98EB5B-369C-4EA3-8119-DEB718F69078}" type="datetimeFigureOut">
              <a:rPr lang="en-US" smtClean="0"/>
              <a:t>9/3/2017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04F8755-B89E-4A33-A525-AD5B1E8BA3A1}" type="slidenum">
              <a:rPr lang="en-US" smtClean="0"/>
              <a:t>‹#›</a:t>
            </a:fld>
            <a:endParaRPr lang="en-US" dirty="0"/>
          </a:p>
        </p:txBody>
      </p:sp>
    </p:spTree>
    <p:extLst>
      <p:ext uri="{BB962C8B-B14F-4D97-AF65-F5344CB8AC3E}">
        <p14:creationId xmlns:p14="http://schemas.microsoft.com/office/powerpoint/2010/main" val="33454874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98EB5B-369C-4EA3-8119-DEB718F69078}" type="datetimeFigureOut">
              <a:rPr lang="en-US" smtClean="0"/>
              <a:t>9/3/2017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04F8755-B89E-4A33-A525-AD5B1E8BA3A1}" type="slidenum">
              <a:rPr lang="en-US" smtClean="0"/>
              <a:t>‹#›</a:t>
            </a:fld>
            <a:endParaRPr lang="en-US" dirty="0"/>
          </a:p>
        </p:txBody>
      </p:sp>
    </p:spTree>
    <p:extLst>
      <p:ext uri="{BB962C8B-B14F-4D97-AF65-F5344CB8AC3E}">
        <p14:creationId xmlns:p14="http://schemas.microsoft.com/office/powerpoint/2010/main" val="11105641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521" y="327660"/>
            <a:ext cx="4813301" cy="1394460"/>
          </a:xfrm>
        </p:spPr>
        <p:txBody>
          <a:bodyPr anchor="b"/>
          <a:lstStyle>
            <a:lvl1pPr algn="l">
              <a:defRPr sz="2900" b="1"/>
            </a:lvl1pPr>
          </a:lstStyle>
          <a:p>
            <a:r>
              <a:rPr lang="en-US" smtClean="0"/>
              <a:t>Click to edit Master title style</a:t>
            </a:r>
            <a:endParaRPr lang="en-US"/>
          </a:p>
        </p:txBody>
      </p:sp>
      <p:sp>
        <p:nvSpPr>
          <p:cNvPr id="3" name="Content Placeholder 2"/>
          <p:cNvSpPr>
            <a:spLocks noGrp="1"/>
          </p:cNvSpPr>
          <p:nvPr>
            <p:ph idx="1"/>
          </p:nvPr>
        </p:nvSpPr>
        <p:spPr>
          <a:xfrm>
            <a:off x="5720080" y="327660"/>
            <a:ext cx="8178800" cy="7023736"/>
          </a:xfrm>
        </p:spPr>
        <p:txBody>
          <a:bodyPr/>
          <a:lstStyle>
            <a:lvl1pPr>
              <a:defRPr sz="4600"/>
            </a:lvl1pPr>
            <a:lvl2pPr>
              <a:defRPr sz="4000"/>
            </a:lvl2pPr>
            <a:lvl3pPr>
              <a:defRPr sz="3400"/>
            </a:lvl3pPr>
            <a:lvl4pPr>
              <a:defRPr sz="2900"/>
            </a:lvl4pPr>
            <a:lvl5pPr>
              <a:defRPr sz="2900"/>
            </a:lvl5pPr>
            <a:lvl6pPr>
              <a:defRPr sz="2900"/>
            </a:lvl6pPr>
            <a:lvl7pPr>
              <a:defRPr sz="2900"/>
            </a:lvl7pPr>
            <a:lvl8pPr>
              <a:defRPr sz="2900"/>
            </a:lvl8pPr>
            <a:lvl9pPr>
              <a:defRPr sz="2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731521" y="1722120"/>
            <a:ext cx="4813301" cy="5629276"/>
          </a:xfrm>
        </p:spPr>
        <p:txBody>
          <a:bodyPr/>
          <a:lstStyle>
            <a:lvl1pPr marL="0" indent="0">
              <a:buNone/>
              <a:defRPr sz="2000"/>
            </a:lvl1pPr>
            <a:lvl2pPr marL="653110" indent="0">
              <a:buNone/>
              <a:defRPr sz="1700"/>
            </a:lvl2pPr>
            <a:lvl3pPr marL="1306220" indent="0">
              <a:buNone/>
              <a:defRPr sz="1400"/>
            </a:lvl3pPr>
            <a:lvl4pPr marL="1959331" indent="0">
              <a:buNone/>
              <a:defRPr sz="1300"/>
            </a:lvl4pPr>
            <a:lvl5pPr marL="2612441" indent="0">
              <a:buNone/>
              <a:defRPr sz="1300"/>
            </a:lvl5pPr>
            <a:lvl6pPr marL="3265551" indent="0">
              <a:buNone/>
              <a:defRPr sz="1300"/>
            </a:lvl6pPr>
            <a:lvl7pPr marL="3918661" indent="0">
              <a:buNone/>
              <a:defRPr sz="1300"/>
            </a:lvl7pPr>
            <a:lvl8pPr marL="4571771" indent="0">
              <a:buNone/>
              <a:defRPr sz="1300"/>
            </a:lvl8pPr>
            <a:lvl9pPr marL="5224882"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C98EB5B-369C-4EA3-8119-DEB718F69078}" type="datetimeFigureOut">
              <a:rPr lang="en-US" smtClean="0"/>
              <a:t>9/3/2017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04F8755-B89E-4A33-A525-AD5B1E8BA3A1}" type="slidenum">
              <a:rPr lang="en-US" smtClean="0"/>
              <a:t>‹#›</a:t>
            </a:fld>
            <a:endParaRPr lang="en-US" dirty="0"/>
          </a:p>
        </p:txBody>
      </p:sp>
    </p:spTree>
    <p:extLst>
      <p:ext uri="{BB962C8B-B14F-4D97-AF65-F5344CB8AC3E}">
        <p14:creationId xmlns:p14="http://schemas.microsoft.com/office/powerpoint/2010/main" val="40381347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67661" y="5760720"/>
            <a:ext cx="8778240" cy="680086"/>
          </a:xfrm>
        </p:spPr>
        <p:txBody>
          <a:bodyPr anchor="b"/>
          <a:lstStyle>
            <a:lvl1pPr algn="l">
              <a:defRPr sz="2900" b="1"/>
            </a:lvl1pPr>
          </a:lstStyle>
          <a:p>
            <a:r>
              <a:rPr lang="en-US" smtClean="0"/>
              <a:t>Click to edit Master title style</a:t>
            </a:r>
            <a:endParaRPr lang="en-US"/>
          </a:p>
        </p:txBody>
      </p:sp>
      <p:sp>
        <p:nvSpPr>
          <p:cNvPr id="3" name="Picture Placeholder 2"/>
          <p:cNvSpPr>
            <a:spLocks noGrp="1"/>
          </p:cNvSpPr>
          <p:nvPr>
            <p:ph type="pic" idx="1"/>
          </p:nvPr>
        </p:nvSpPr>
        <p:spPr>
          <a:xfrm>
            <a:off x="2867661" y="735330"/>
            <a:ext cx="8778240" cy="4937760"/>
          </a:xfrm>
        </p:spPr>
        <p:txBody>
          <a:bodyPr/>
          <a:lstStyle>
            <a:lvl1pPr marL="0" indent="0">
              <a:buNone/>
              <a:defRPr sz="4600"/>
            </a:lvl1pPr>
            <a:lvl2pPr marL="653110" indent="0">
              <a:buNone/>
              <a:defRPr sz="4000"/>
            </a:lvl2pPr>
            <a:lvl3pPr marL="1306220" indent="0">
              <a:buNone/>
              <a:defRPr sz="3400"/>
            </a:lvl3pPr>
            <a:lvl4pPr marL="1959331" indent="0">
              <a:buNone/>
              <a:defRPr sz="2900"/>
            </a:lvl4pPr>
            <a:lvl5pPr marL="2612441" indent="0">
              <a:buNone/>
              <a:defRPr sz="2900"/>
            </a:lvl5pPr>
            <a:lvl6pPr marL="3265551" indent="0">
              <a:buNone/>
              <a:defRPr sz="2900"/>
            </a:lvl6pPr>
            <a:lvl7pPr marL="3918661" indent="0">
              <a:buNone/>
              <a:defRPr sz="2900"/>
            </a:lvl7pPr>
            <a:lvl8pPr marL="4571771" indent="0">
              <a:buNone/>
              <a:defRPr sz="2900"/>
            </a:lvl8pPr>
            <a:lvl9pPr marL="5224882" indent="0">
              <a:buNone/>
              <a:defRPr sz="2900"/>
            </a:lvl9pPr>
          </a:lstStyle>
          <a:p>
            <a:endParaRPr lang="en-US" dirty="0"/>
          </a:p>
        </p:txBody>
      </p:sp>
      <p:sp>
        <p:nvSpPr>
          <p:cNvPr id="4" name="Text Placeholder 3"/>
          <p:cNvSpPr>
            <a:spLocks noGrp="1"/>
          </p:cNvSpPr>
          <p:nvPr>
            <p:ph type="body" sz="half" idx="2"/>
          </p:nvPr>
        </p:nvSpPr>
        <p:spPr>
          <a:xfrm>
            <a:off x="2867661" y="6440806"/>
            <a:ext cx="8778240" cy="965834"/>
          </a:xfrm>
        </p:spPr>
        <p:txBody>
          <a:bodyPr/>
          <a:lstStyle>
            <a:lvl1pPr marL="0" indent="0">
              <a:buNone/>
              <a:defRPr sz="2000"/>
            </a:lvl1pPr>
            <a:lvl2pPr marL="653110" indent="0">
              <a:buNone/>
              <a:defRPr sz="1700"/>
            </a:lvl2pPr>
            <a:lvl3pPr marL="1306220" indent="0">
              <a:buNone/>
              <a:defRPr sz="1400"/>
            </a:lvl3pPr>
            <a:lvl4pPr marL="1959331" indent="0">
              <a:buNone/>
              <a:defRPr sz="1300"/>
            </a:lvl4pPr>
            <a:lvl5pPr marL="2612441" indent="0">
              <a:buNone/>
              <a:defRPr sz="1300"/>
            </a:lvl5pPr>
            <a:lvl6pPr marL="3265551" indent="0">
              <a:buNone/>
              <a:defRPr sz="1300"/>
            </a:lvl6pPr>
            <a:lvl7pPr marL="3918661" indent="0">
              <a:buNone/>
              <a:defRPr sz="1300"/>
            </a:lvl7pPr>
            <a:lvl8pPr marL="4571771" indent="0">
              <a:buNone/>
              <a:defRPr sz="1300"/>
            </a:lvl8pPr>
            <a:lvl9pPr marL="5224882"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C98EB5B-369C-4EA3-8119-DEB718F69078}" type="datetimeFigureOut">
              <a:rPr lang="en-US" smtClean="0"/>
              <a:t>9/3/2017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04F8755-B89E-4A33-A525-AD5B1E8BA3A1}" type="slidenum">
              <a:rPr lang="en-US" smtClean="0"/>
              <a:t>‹#›</a:t>
            </a:fld>
            <a:endParaRPr lang="en-US" dirty="0"/>
          </a:p>
        </p:txBody>
      </p:sp>
    </p:spTree>
    <p:extLst>
      <p:ext uri="{BB962C8B-B14F-4D97-AF65-F5344CB8AC3E}">
        <p14:creationId xmlns:p14="http://schemas.microsoft.com/office/powerpoint/2010/main" val="23394257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1520" y="329566"/>
            <a:ext cx="13167360" cy="1371600"/>
          </a:xfrm>
          <a:prstGeom prst="rect">
            <a:avLst/>
          </a:prstGeom>
        </p:spPr>
        <p:txBody>
          <a:bodyPr vert="horz" lIns="130622" tIns="65311" rIns="130622" bIns="65311"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731520" y="1920240"/>
            <a:ext cx="13167360" cy="5431156"/>
          </a:xfrm>
          <a:prstGeom prst="rect">
            <a:avLst/>
          </a:prstGeom>
        </p:spPr>
        <p:txBody>
          <a:bodyPr vert="horz" lIns="130622" tIns="65311" rIns="130622" bIns="6531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731520" y="7627621"/>
            <a:ext cx="3413760" cy="438150"/>
          </a:xfrm>
          <a:prstGeom prst="rect">
            <a:avLst/>
          </a:prstGeom>
        </p:spPr>
        <p:txBody>
          <a:bodyPr vert="horz" lIns="130622" tIns="65311" rIns="130622" bIns="65311" rtlCol="0" anchor="ctr"/>
          <a:lstStyle>
            <a:lvl1pPr algn="l">
              <a:defRPr sz="1700">
                <a:solidFill>
                  <a:schemeClr val="tx1">
                    <a:tint val="75000"/>
                  </a:schemeClr>
                </a:solidFill>
              </a:defRPr>
            </a:lvl1pPr>
          </a:lstStyle>
          <a:p>
            <a:fld id="{9C98EB5B-369C-4EA3-8119-DEB718F69078}" type="datetimeFigureOut">
              <a:rPr lang="en-US" smtClean="0"/>
              <a:t>9/3/2017</a:t>
            </a:fld>
            <a:endParaRPr lang="en-US" dirty="0"/>
          </a:p>
        </p:txBody>
      </p:sp>
      <p:sp>
        <p:nvSpPr>
          <p:cNvPr id="5" name="Footer Placeholder 4"/>
          <p:cNvSpPr>
            <a:spLocks noGrp="1"/>
          </p:cNvSpPr>
          <p:nvPr>
            <p:ph type="ftr" sz="quarter" idx="3"/>
          </p:nvPr>
        </p:nvSpPr>
        <p:spPr>
          <a:xfrm>
            <a:off x="4998720" y="7627621"/>
            <a:ext cx="4632960" cy="438150"/>
          </a:xfrm>
          <a:prstGeom prst="rect">
            <a:avLst/>
          </a:prstGeom>
        </p:spPr>
        <p:txBody>
          <a:bodyPr vert="horz" lIns="130622" tIns="65311" rIns="130622" bIns="65311" rtlCol="0" anchor="ctr"/>
          <a:lstStyle>
            <a:lvl1pPr algn="ctr">
              <a:defRPr sz="17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485120" y="7627621"/>
            <a:ext cx="3413760" cy="438150"/>
          </a:xfrm>
          <a:prstGeom prst="rect">
            <a:avLst/>
          </a:prstGeom>
        </p:spPr>
        <p:txBody>
          <a:bodyPr vert="horz" lIns="130622" tIns="65311" rIns="130622" bIns="65311" rtlCol="0" anchor="ctr"/>
          <a:lstStyle>
            <a:lvl1pPr algn="r">
              <a:defRPr sz="1700">
                <a:solidFill>
                  <a:schemeClr val="tx1">
                    <a:tint val="75000"/>
                  </a:schemeClr>
                </a:solidFill>
              </a:defRPr>
            </a:lvl1pPr>
          </a:lstStyle>
          <a:p>
            <a:fld id="{404F8755-B89E-4A33-A525-AD5B1E8BA3A1}" type="slidenum">
              <a:rPr lang="en-US" smtClean="0"/>
              <a:t>‹#›</a:t>
            </a:fld>
            <a:endParaRPr lang="en-US" dirty="0"/>
          </a:p>
        </p:txBody>
      </p:sp>
    </p:spTree>
    <p:extLst>
      <p:ext uri="{BB962C8B-B14F-4D97-AF65-F5344CB8AC3E}">
        <p14:creationId xmlns:p14="http://schemas.microsoft.com/office/powerpoint/2010/main" val="15913138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306220" rtl="0" eaLnBrk="1" latinLnBrk="0" hangingPunct="1">
        <a:spcBef>
          <a:spcPct val="0"/>
        </a:spcBef>
        <a:buNone/>
        <a:defRPr sz="6300" kern="1200">
          <a:solidFill>
            <a:schemeClr val="tx1"/>
          </a:solidFill>
          <a:latin typeface="+mj-lt"/>
          <a:ea typeface="+mj-ea"/>
          <a:cs typeface="+mj-cs"/>
        </a:defRPr>
      </a:lvl1pPr>
    </p:titleStyle>
    <p:bodyStyle>
      <a:lvl1pPr marL="489833" indent="-489833" algn="l" defTabSz="1306220" rtl="0" eaLnBrk="1" latinLnBrk="0" hangingPunct="1">
        <a:spcBef>
          <a:spcPct val="20000"/>
        </a:spcBef>
        <a:buFont typeface="Arial" panose="020B0604020202020204" pitchFamily="34" charset="0"/>
        <a:buChar char="•"/>
        <a:defRPr sz="4600" kern="1200">
          <a:solidFill>
            <a:schemeClr val="tx1"/>
          </a:solidFill>
          <a:latin typeface="+mn-lt"/>
          <a:ea typeface="+mn-ea"/>
          <a:cs typeface="+mn-cs"/>
        </a:defRPr>
      </a:lvl1pPr>
      <a:lvl2pPr marL="1061304" indent="-408194" algn="l" defTabSz="130622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2pPr>
      <a:lvl3pPr marL="1632776" indent="-326555" algn="l" defTabSz="1306220"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3pPr>
      <a:lvl4pPr marL="2285886" indent="-326555" algn="l" defTabSz="1306220"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4pPr>
      <a:lvl5pPr marL="2938996" indent="-326555" algn="l" defTabSz="1306220"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5pPr>
      <a:lvl6pPr marL="3592106" indent="-326555" algn="l" defTabSz="1306220"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6pPr>
      <a:lvl7pPr marL="4245216" indent="-326555" algn="l" defTabSz="1306220"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7pPr>
      <a:lvl8pPr marL="4898327" indent="-326555" algn="l" defTabSz="1306220"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8pPr>
      <a:lvl9pPr marL="5551437" indent="-326555" algn="l" defTabSz="1306220"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9pPr>
    </p:bodyStyle>
    <p:otherStyle>
      <a:defPPr>
        <a:defRPr lang="en-US"/>
      </a:defPPr>
      <a:lvl1pPr marL="0" algn="l" defTabSz="1306220" rtl="0" eaLnBrk="1" latinLnBrk="0" hangingPunct="1">
        <a:defRPr sz="2600" kern="1200">
          <a:solidFill>
            <a:schemeClr val="tx1"/>
          </a:solidFill>
          <a:latin typeface="+mn-lt"/>
          <a:ea typeface="+mn-ea"/>
          <a:cs typeface="+mn-cs"/>
        </a:defRPr>
      </a:lvl1pPr>
      <a:lvl2pPr marL="653110" algn="l" defTabSz="1306220" rtl="0" eaLnBrk="1" latinLnBrk="0" hangingPunct="1">
        <a:defRPr sz="2600" kern="1200">
          <a:solidFill>
            <a:schemeClr val="tx1"/>
          </a:solidFill>
          <a:latin typeface="+mn-lt"/>
          <a:ea typeface="+mn-ea"/>
          <a:cs typeface="+mn-cs"/>
        </a:defRPr>
      </a:lvl2pPr>
      <a:lvl3pPr marL="1306220" algn="l" defTabSz="1306220" rtl="0" eaLnBrk="1" latinLnBrk="0" hangingPunct="1">
        <a:defRPr sz="2600" kern="1200">
          <a:solidFill>
            <a:schemeClr val="tx1"/>
          </a:solidFill>
          <a:latin typeface="+mn-lt"/>
          <a:ea typeface="+mn-ea"/>
          <a:cs typeface="+mn-cs"/>
        </a:defRPr>
      </a:lvl3pPr>
      <a:lvl4pPr marL="1959331" algn="l" defTabSz="1306220" rtl="0" eaLnBrk="1" latinLnBrk="0" hangingPunct="1">
        <a:defRPr sz="2600" kern="1200">
          <a:solidFill>
            <a:schemeClr val="tx1"/>
          </a:solidFill>
          <a:latin typeface="+mn-lt"/>
          <a:ea typeface="+mn-ea"/>
          <a:cs typeface="+mn-cs"/>
        </a:defRPr>
      </a:lvl4pPr>
      <a:lvl5pPr marL="2612441" algn="l" defTabSz="1306220" rtl="0" eaLnBrk="1" latinLnBrk="0" hangingPunct="1">
        <a:defRPr sz="2600" kern="1200">
          <a:solidFill>
            <a:schemeClr val="tx1"/>
          </a:solidFill>
          <a:latin typeface="+mn-lt"/>
          <a:ea typeface="+mn-ea"/>
          <a:cs typeface="+mn-cs"/>
        </a:defRPr>
      </a:lvl5pPr>
      <a:lvl6pPr marL="3265551" algn="l" defTabSz="1306220" rtl="0" eaLnBrk="1" latinLnBrk="0" hangingPunct="1">
        <a:defRPr sz="2600" kern="1200">
          <a:solidFill>
            <a:schemeClr val="tx1"/>
          </a:solidFill>
          <a:latin typeface="+mn-lt"/>
          <a:ea typeface="+mn-ea"/>
          <a:cs typeface="+mn-cs"/>
        </a:defRPr>
      </a:lvl6pPr>
      <a:lvl7pPr marL="3918661" algn="l" defTabSz="1306220" rtl="0" eaLnBrk="1" latinLnBrk="0" hangingPunct="1">
        <a:defRPr sz="2600" kern="1200">
          <a:solidFill>
            <a:schemeClr val="tx1"/>
          </a:solidFill>
          <a:latin typeface="+mn-lt"/>
          <a:ea typeface="+mn-ea"/>
          <a:cs typeface="+mn-cs"/>
        </a:defRPr>
      </a:lvl7pPr>
      <a:lvl8pPr marL="4571771" algn="l" defTabSz="1306220" rtl="0" eaLnBrk="1" latinLnBrk="0" hangingPunct="1">
        <a:defRPr sz="2600" kern="1200">
          <a:solidFill>
            <a:schemeClr val="tx1"/>
          </a:solidFill>
          <a:latin typeface="+mn-lt"/>
          <a:ea typeface="+mn-ea"/>
          <a:cs typeface="+mn-cs"/>
        </a:defRPr>
      </a:lvl8pPr>
      <a:lvl9pPr marL="5224882" algn="l" defTabSz="1306220" rtl="0" eaLnBrk="1" latinLnBrk="0" hangingPunct="1">
        <a:defRPr sz="2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1520" y="329566"/>
            <a:ext cx="13167360" cy="1371600"/>
          </a:xfrm>
          <a:prstGeom prst="rect">
            <a:avLst/>
          </a:prstGeom>
        </p:spPr>
        <p:txBody>
          <a:bodyPr vert="horz" lIns="130622" tIns="65311" rIns="130622" bIns="65311"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731520" y="1920240"/>
            <a:ext cx="13167360" cy="5431156"/>
          </a:xfrm>
          <a:prstGeom prst="rect">
            <a:avLst/>
          </a:prstGeom>
        </p:spPr>
        <p:txBody>
          <a:bodyPr vert="horz" lIns="130622" tIns="65311" rIns="130622" bIns="6531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731520" y="7627621"/>
            <a:ext cx="3413760" cy="438150"/>
          </a:xfrm>
          <a:prstGeom prst="rect">
            <a:avLst/>
          </a:prstGeom>
        </p:spPr>
        <p:txBody>
          <a:bodyPr vert="horz" lIns="130622" tIns="65311" rIns="130622" bIns="65311" rtlCol="0" anchor="ctr"/>
          <a:lstStyle>
            <a:lvl1pPr algn="l">
              <a:defRPr sz="1700">
                <a:solidFill>
                  <a:schemeClr val="tx1">
                    <a:tint val="75000"/>
                  </a:schemeClr>
                </a:solidFill>
              </a:defRPr>
            </a:lvl1pPr>
          </a:lstStyle>
          <a:p>
            <a:fld id="{9C98EB5B-369C-4EA3-8119-DEB718F69078}" type="datetimeFigureOut">
              <a:rPr lang="en-US" smtClean="0">
                <a:solidFill>
                  <a:prstClr val="black">
                    <a:tint val="75000"/>
                  </a:prstClr>
                </a:solidFill>
              </a:rPr>
              <a:pPr/>
              <a:t>9/3/2017</a:t>
            </a:fld>
            <a:endParaRPr lang="en-US" dirty="0">
              <a:solidFill>
                <a:prstClr val="black">
                  <a:tint val="75000"/>
                </a:prstClr>
              </a:solidFill>
            </a:endParaRPr>
          </a:p>
        </p:txBody>
      </p:sp>
      <p:sp>
        <p:nvSpPr>
          <p:cNvPr id="5" name="Footer Placeholder 4"/>
          <p:cNvSpPr>
            <a:spLocks noGrp="1"/>
          </p:cNvSpPr>
          <p:nvPr>
            <p:ph type="ftr" sz="quarter" idx="3"/>
          </p:nvPr>
        </p:nvSpPr>
        <p:spPr>
          <a:xfrm>
            <a:off x="4998720" y="7627621"/>
            <a:ext cx="4632960" cy="438150"/>
          </a:xfrm>
          <a:prstGeom prst="rect">
            <a:avLst/>
          </a:prstGeom>
        </p:spPr>
        <p:txBody>
          <a:bodyPr vert="horz" lIns="130622" tIns="65311" rIns="130622" bIns="65311" rtlCol="0" anchor="ctr"/>
          <a:lstStyle>
            <a:lvl1pPr algn="ctr">
              <a:defRPr sz="17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10485120" y="7627621"/>
            <a:ext cx="3413760" cy="438150"/>
          </a:xfrm>
          <a:prstGeom prst="rect">
            <a:avLst/>
          </a:prstGeom>
        </p:spPr>
        <p:txBody>
          <a:bodyPr vert="horz" lIns="130622" tIns="65311" rIns="130622" bIns="65311" rtlCol="0" anchor="ctr"/>
          <a:lstStyle>
            <a:lvl1pPr algn="r">
              <a:defRPr sz="1700">
                <a:solidFill>
                  <a:schemeClr val="tx1">
                    <a:tint val="75000"/>
                  </a:schemeClr>
                </a:solidFill>
              </a:defRPr>
            </a:lvl1pPr>
          </a:lstStyle>
          <a:p>
            <a:fld id="{404F8755-B89E-4A33-A525-AD5B1E8BA3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2923837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1306220" rtl="0" eaLnBrk="1" latinLnBrk="0" hangingPunct="1">
        <a:spcBef>
          <a:spcPct val="0"/>
        </a:spcBef>
        <a:buNone/>
        <a:defRPr sz="6300" kern="1200">
          <a:solidFill>
            <a:schemeClr val="tx1"/>
          </a:solidFill>
          <a:latin typeface="+mj-lt"/>
          <a:ea typeface="+mj-ea"/>
          <a:cs typeface="+mj-cs"/>
        </a:defRPr>
      </a:lvl1pPr>
    </p:titleStyle>
    <p:bodyStyle>
      <a:lvl1pPr marL="489833" indent="-489833" algn="l" defTabSz="1306220" rtl="0" eaLnBrk="1" latinLnBrk="0" hangingPunct="1">
        <a:spcBef>
          <a:spcPct val="20000"/>
        </a:spcBef>
        <a:buFont typeface="Arial" panose="020B0604020202020204" pitchFamily="34" charset="0"/>
        <a:buChar char="•"/>
        <a:defRPr sz="4600" kern="1200">
          <a:solidFill>
            <a:schemeClr val="tx1"/>
          </a:solidFill>
          <a:latin typeface="+mn-lt"/>
          <a:ea typeface="+mn-ea"/>
          <a:cs typeface="+mn-cs"/>
        </a:defRPr>
      </a:lvl1pPr>
      <a:lvl2pPr marL="1061304" indent="-408194" algn="l" defTabSz="130622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2pPr>
      <a:lvl3pPr marL="1632776" indent="-326555" algn="l" defTabSz="1306220"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3pPr>
      <a:lvl4pPr marL="2285886" indent="-326555" algn="l" defTabSz="1306220"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4pPr>
      <a:lvl5pPr marL="2938996" indent="-326555" algn="l" defTabSz="1306220"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5pPr>
      <a:lvl6pPr marL="3592106" indent="-326555" algn="l" defTabSz="1306220"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6pPr>
      <a:lvl7pPr marL="4245216" indent="-326555" algn="l" defTabSz="1306220"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7pPr>
      <a:lvl8pPr marL="4898327" indent="-326555" algn="l" defTabSz="1306220"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8pPr>
      <a:lvl9pPr marL="5551437" indent="-326555" algn="l" defTabSz="1306220"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9pPr>
    </p:bodyStyle>
    <p:otherStyle>
      <a:defPPr>
        <a:defRPr lang="en-US"/>
      </a:defPPr>
      <a:lvl1pPr marL="0" algn="l" defTabSz="1306220" rtl="0" eaLnBrk="1" latinLnBrk="0" hangingPunct="1">
        <a:defRPr sz="2600" kern="1200">
          <a:solidFill>
            <a:schemeClr val="tx1"/>
          </a:solidFill>
          <a:latin typeface="+mn-lt"/>
          <a:ea typeface="+mn-ea"/>
          <a:cs typeface="+mn-cs"/>
        </a:defRPr>
      </a:lvl1pPr>
      <a:lvl2pPr marL="653110" algn="l" defTabSz="1306220" rtl="0" eaLnBrk="1" latinLnBrk="0" hangingPunct="1">
        <a:defRPr sz="2600" kern="1200">
          <a:solidFill>
            <a:schemeClr val="tx1"/>
          </a:solidFill>
          <a:latin typeface="+mn-lt"/>
          <a:ea typeface="+mn-ea"/>
          <a:cs typeface="+mn-cs"/>
        </a:defRPr>
      </a:lvl2pPr>
      <a:lvl3pPr marL="1306220" algn="l" defTabSz="1306220" rtl="0" eaLnBrk="1" latinLnBrk="0" hangingPunct="1">
        <a:defRPr sz="2600" kern="1200">
          <a:solidFill>
            <a:schemeClr val="tx1"/>
          </a:solidFill>
          <a:latin typeface="+mn-lt"/>
          <a:ea typeface="+mn-ea"/>
          <a:cs typeface="+mn-cs"/>
        </a:defRPr>
      </a:lvl3pPr>
      <a:lvl4pPr marL="1959331" algn="l" defTabSz="1306220" rtl="0" eaLnBrk="1" latinLnBrk="0" hangingPunct="1">
        <a:defRPr sz="2600" kern="1200">
          <a:solidFill>
            <a:schemeClr val="tx1"/>
          </a:solidFill>
          <a:latin typeface="+mn-lt"/>
          <a:ea typeface="+mn-ea"/>
          <a:cs typeface="+mn-cs"/>
        </a:defRPr>
      </a:lvl4pPr>
      <a:lvl5pPr marL="2612441" algn="l" defTabSz="1306220" rtl="0" eaLnBrk="1" latinLnBrk="0" hangingPunct="1">
        <a:defRPr sz="2600" kern="1200">
          <a:solidFill>
            <a:schemeClr val="tx1"/>
          </a:solidFill>
          <a:latin typeface="+mn-lt"/>
          <a:ea typeface="+mn-ea"/>
          <a:cs typeface="+mn-cs"/>
        </a:defRPr>
      </a:lvl5pPr>
      <a:lvl6pPr marL="3265551" algn="l" defTabSz="1306220" rtl="0" eaLnBrk="1" latinLnBrk="0" hangingPunct="1">
        <a:defRPr sz="2600" kern="1200">
          <a:solidFill>
            <a:schemeClr val="tx1"/>
          </a:solidFill>
          <a:latin typeface="+mn-lt"/>
          <a:ea typeface="+mn-ea"/>
          <a:cs typeface="+mn-cs"/>
        </a:defRPr>
      </a:lvl6pPr>
      <a:lvl7pPr marL="3918661" algn="l" defTabSz="1306220" rtl="0" eaLnBrk="1" latinLnBrk="0" hangingPunct="1">
        <a:defRPr sz="2600" kern="1200">
          <a:solidFill>
            <a:schemeClr val="tx1"/>
          </a:solidFill>
          <a:latin typeface="+mn-lt"/>
          <a:ea typeface="+mn-ea"/>
          <a:cs typeface="+mn-cs"/>
        </a:defRPr>
      </a:lvl7pPr>
      <a:lvl8pPr marL="4571771" algn="l" defTabSz="1306220" rtl="0" eaLnBrk="1" latinLnBrk="0" hangingPunct="1">
        <a:defRPr sz="2600" kern="1200">
          <a:solidFill>
            <a:schemeClr val="tx1"/>
          </a:solidFill>
          <a:latin typeface="+mn-lt"/>
          <a:ea typeface="+mn-ea"/>
          <a:cs typeface="+mn-cs"/>
        </a:defRPr>
      </a:lvl8pPr>
      <a:lvl9pPr marL="5224882" algn="l" defTabSz="1306220" rtl="0" eaLnBrk="1" latinLnBrk="0" hangingPunct="1">
        <a:defRPr sz="2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1520" y="329566"/>
            <a:ext cx="13167360" cy="1371600"/>
          </a:xfrm>
          <a:prstGeom prst="rect">
            <a:avLst/>
          </a:prstGeom>
        </p:spPr>
        <p:txBody>
          <a:bodyPr vert="horz" lIns="130622" tIns="65311" rIns="130622" bIns="65311"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731520" y="1920240"/>
            <a:ext cx="13167360" cy="5431156"/>
          </a:xfrm>
          <a:prstGeom prst="rect">
            <a:avLst/>
          </a:prstGeom>
        </p:spPr>
        <p:txBody>
          <a:bodyPr vert="horz" lIns="130622" tIns="65311" rIns="130622" bIns="6531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731520" y="7627621"/>
            <a:ext cx="3413760" cy="438150"/>
          </a:xfrm>
          <a:prstGeom prst="rect">
            <a:avLst/>
          </a:prstGeom>
        </p:spPr>
        <p:txBody>
          <a:bodyPr vert="horz" lIns="130622" tIns="65311" rIns="130622" bIns="65311" rtlCol="0" anchor="ctr"/>
          <a:lstStyle>
            <a:lvl1pPr algn="l">
              <a:defRPr sz="1700">
                <a:solidFill>
                  <a:schemeClr val="tx1">
                    <a:tint val="75000"/>
                  </a:schemeClr>
                </a:solidFill>
              </a:defRPr>
            </a:lvl1pPr>
          </a:lstStyle>
          <a:p>
            <a:fld id="{9C98EB5B-369C-4EA3-8119-DEB718F69078}" type="datetimeFigureOut">
              <a:rPr lang="en-US" smtClean="0">
                <a:solidFill>
                  <a:prstClr val="black">
                    <a:tint val="75000"/>
                  </a:prstClr>
                </a:solidFill>
              </a:rPr>
              <a:pPr/>
              <a:t>9/3/2017</a:t>
            </a:fld>
            <a:endParaRPr lang="en-US" dirty="0">
              <a:solidFill>
                <a:prstClr val="black">
                  <a:tint val="75000"/>
                </a:prstClr>
              </a:solidFill>
            </a:endParaRPr>
          </a:p>
        </p:txBody>
      </p:sp>
      <p:sp>
        <p:nvSpPr>
          <p:cNvPr id="5" name="Footer Placeholder 4"/>
          <p:cNvSpPr>
            <a:spLocks noGrp="1"/>
          </p:cNvSpPr>
          <p:nvPr>
            <p:ph type="ftr" sz="quarter" idx="3"/>
          </p:nvPr>
        </p:nvSpPr>
        <p:spPr>
          <a:xfrm>
            <a:off x="4998720" y="7627621"/>
            <a:ext cx="4632960" cy="438150"/>
          </a:xfrm>
          <a:prstGeom prst="rect">
            <a:avLst/>
          </a:prstGeom>
        </p:spPr>
        <p:txBody>
          <a:bodyPr vert="horz" lIns="130622" tIns="65311" rIns="130622" bIns="65311" rtlCol="0" anchor="ctr"/>
          <a:lstStyle>
            <a:lvl1pPr algn="ctr">
              <a:defRPr sz="17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10485120" y="7627621"/>
            <a:ext cx="3413760" cy="438150"/>
          </a:xfrm>
          <a:prstGeom prst="rect">
            <a:avLst/>
          </a:prstGeom>
        </p:spPr>
        <p:txBody>
          <a:bodyPr vert="horz" lIns="130622" tIns="65311" rIns="130622" bIns="65311" rtlCol="0" anchor="ctr"/>
          <a:lstStyle>
            <a:lvl1pPr algn="r">
              <a:defRPr sz="1700">
                <a:solidFill>
                  <a:schemeClr val="tx1">
                    <a:tint val="75000"/>
                  </a:schemeClr>
                </a:solidFill>
              </a:defRPr>
            </a:lvl1pPr>
          </a:lstStyle>
          <a:p>
            <a:fld id="{404F8755-B89E-4A33-A525-AD5B1E8BA3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3924696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1306220" rtl="0" eaLnBrk="1" latinLnBrk="0" hangingPunct="1">
        <a:spcBef>
          <a:spcPct val="0"/>
        </a:spcBef>
        <a:buNone/>
        <a:defRPr sz="6300" kern="1200">
          <a:solidFill>
            <a:schemeClr val="tx1"/>
          </a:solidFill>
          <a:latin typeface="+mj-lt"/>
          <a:ea typeface="+mj-ea"/>
          <a:cs typeface="+mj-cs"/>
        </a:defRPr>
      </a:lvl1pPr>
    </p:titleStyle>
    <p:bodyStyle>
      <a:lvl1pPr marL="489833" indent="-489833" algn="l" defTabSz="1306220" rtl="0" eaLnBrk="1" latinLnBrk="0" hangingPunct="1">
        <a:spcBef>
          <a:spcPct val="20000"/>
        </a:spcBef>
        <a:buFont typeface="Arial" panose="020B0604020202020204" pitchFamily="34" charset="0"/>
        <a:buChar char="•"/>
        <a:defRPr sz="4600" kern="1200">
          <a:solidFill>
            <a:schemeClr val="tx1"/>
          </a:solidFill>
          <a:latin typeface="+mn-lt"/>
          <a:ea typeface="+mn-ea"/>
          <a:cs typeface="+mn-cs"/>
        </a:defRPr>
      </a:lvl1pPr>
      <a:lvl2pPr marL="1061304" indent="-408194" algn="l" defTabSz="130622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2pPr>
      <a:lvl3pPr marL="1632776" indent="-326555" algn="l" defTabSz="1306220"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3pPr>
      <a:lvl4pPr marL="2285886" indent="-326555" algn="l" defTabSz="1306220"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4pPr>
      <a:lvl5pPr marL="2938996" indent="-326555" algn="l" defTabSz="1306220"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5pPr>
      <a:lvl6pPr marL="3592106" indent="-326555" algn="l" defTabSz="1306220"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6pPr>
      <a:lvl7pPr marL="4245216" indent="-326555" algn="l" defTabSz="1306220"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7pPr>
      <a:lvl8pPr marL="4898327" indent="-326555" algn="l" defTabSz="1306220"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8pPr>
      <a:lvl9pPr marL="5551437" indent="-326555" algn="l" defTabSz="1306220"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9pPr>
    </p:bodyStyle>
    <p:otherStyle>
      <a:defPPr>
        <a:defRPr lang="en-US"/>
      </a:defPPr>
      <a:lvl1pPr marL="0" algn="l" defTabSz="1306220" rtl="0" eaLnBrk="1" latinLnBrk="0" hangingPunct="1">
        <a:defRPr sz="2600" kern="1200">
          <a:solidFill>
            <a:schemeClr val="tx1"/>
          </a:solidFill>
          <a:latin typeface="+mn-lt"/>
          <a:ea typeface="+mn-ea"/>
          <a:cs typeface="+mn-cs"/>
        </a:defRPr>
      </a:lvl1pPr>
      <a:lvl2pPr marL="653110" algn="l" defTabSz="1306220" rtl="0" eaLnBrk="1" latinLnBrk="0" hangingPunct="1">
        <a:defRPr sz="2600" kern="1200">
          <a:solidFill>
            <a:schemeClr val="tx1"/>
          </a:solidFill>
          <a:latin typeface="+mn-lt"/>
          <a:ea typeface="+mn-ea"/>
          <a:cs typeface="+mn-cs"/>
        </a:defRPr>
      </a:lvl2pPr>
      <a:lvl3pPr marL="1306220" algn="l" defTabSz="1306220" rtl="0" eaLnBrk="1" latinLnBrk="0" hangingPunct="1">
        <a:defRPr sz="2600" kern="1200">
          <a:solidFill>
            <a:schemeClr val="tx1"/>
          </a:solidFill>
          <a:latin typeface="+mn-lt"/>
          <a:ea typeface="+mn-ea"/>
          <a:cs typeface="+mn-cs"/>
        </a:defRPr>
      </a:lvl3pPr>
      <a:lvl4pPr marL="1959331" algn="l" defTabSz="1306220" rtl="0" eaLnBrk="1" latinLnBrk="0" hangingPunct="1">
        <a:defRPr sz="2600" kern="1200">
          <a:solidFill>
            <a:schemeClr val="tx1"/>
          </a:solidFill>
          <a:latin typeface="+mn-lt"/>
          <a:ea typeface="+mn-ea"/>
          <a:cs typeface="+mn-cs"/>
        </a:defRPr>
      </a:lvl4pPr>
      <a:lvl5pPr marL="2612441" algn="l" defTabSz="1306220" rtl="0" eaLnBrk="1" latinLnBrk="0" hangingPunct="1">
        <a:defRPr sz="2600" kern="1200">
          <a:solidFill>
            <a:schemeClr val="tx1"/>
          </a:solidFill>
          <a:latin typeface="+mn-lt"/>
          <a:ea typeface="+mn-ea"/>
          <a:cs typeface="+mn-cs"/>
        </a:defRPr>
      </a:lvl5pPr>
      <a:lvl6pPr marL="3265551" algn="l" defTabSz="1306220" rtl="0" eaLnBrk="1" latinLnBrk="0" hangingPunct="1">
        <a:defRPr sz="2600" kern="1200">
          <a:solidFill>
            <a:schemeClr val="tx1"/>
          </a:solidFill>
          <a:latin typeface="+mn-lt"/>
          <a:ea typeface="+mn-ea"/>
          <a:cs typeface="+mn-cs"/>
        </a:defRPr>
      </a:lvl6pPr>
      <a:lvl7pPr marL="3918661" algn="l" defTabSz="1306220" rtl="0" eaLnBrk="1" latinLnBrk="0" hangingPunct="1">
        <a:defRPr sz="2600" kern="1200">
          <a:solidFill>
            <a:schemeClr val="tx1"/>
          </a:solidFill>
          <a:latin typeface="+mn-lt"/>
          <a:ea typeface="+mn-ea"/>
          <a:cs typeface="+mn-cs"/>
        </a:defRPr>
      </a:lvl7pPr>
      <a:lvl8pPr marL="4571771" algn="l" defTabSz="1306220" rtl="0" eaLnBrk="1" latinLnBrk="0" hangingPunct="1">
        <a:defRPr sz="2600" kern="1200">
          <a:solidFill>
            <a:schemeClr val="tx1"/>
          </a:solidFill>
          <a:latin typeface="+mn-lt"/>
          <a:ea typeface="+mn-ea"/>
          <a:cs typeface="+mn-cs"/>
        </a:defRPr>
      </a:lvl8pPr>
      <a:lvl9pPr marL="5224882" algn="l" defTabSz="1306220" rtl="0" eaLnBrk="1" latinLnBrk="0" hangingPunct="1">
        <a:defRPr sz="2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Layout" Target="../slideLayouts/slideLayout4.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artisticBlur radius="25"/>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731520" y="2438400"/>
            <a:ext cx="13167360" cy="5608314"/>
          </a:xfrm>
        </p:spPr>
        <p:txBody>
          <a:bodyPr>
            <a:normAutofit/>
          </a:bodyPr>
          <a:lstStyle/>
          <a:p>
            <a:pPr marL="0" lvl="0" indent="0" algn="ctr" defTabSz="914400">
              <a:spcBef>
                <a:spcPts val="0"/>
              </a:spcBef>
              <a:buNone/>
            </a:pPr>
            <a:r>
              <a:rPr lang="en-US" sz="12500" b="1" dirty="0">
                <a:ln w="3175">
                  <a:noFill/>
                </a:ln>
                <a:solidFill>
                  <a:schemeClr val="tx1">
                    <a:lumMod val="95000"/>
                    <a:lumOff val="5000"/>
                  </a:schemeClr>
                </a:solidFill>
                <a:effectLst>
                  <a:outerShdw blurRad="38100" dist="38100" dir="2700000" algn="tl">
                    <a:schemeClr val="bg1">
                      <a:lumMod val="50000"/>
                    </a:schemeClr>
                  </a:outerShdw>
                </a:effectLst>
                <a:latin typeface="Garamond" panose="02020404030301010803" pitchFamily="18" charset="0"/>
              </a:rPr>
              <a:t>Acts:</a:t>
            </a:r>
          </a:p>
          <a:p>
            <a:pPr marL="0" lvl="0" indent="0" algn="ctr" defTabSz="914400">
              <a:spcBef>
                <a:spcPts val="0"/>
              </a:spcBef>
              <a:buNone/>
            </a:pPr>
            <a:r>
              <a:rPr lang="en-US" sz="8800" b="1" i="1" dirty="0">
                <a:ln w="3175">
                  <a:noFill/>
                </a:ln>
                <a:solidFill>
                  <a:schemeClr val="tx1">
                    <a:lumMod val="95000"/>
                    <a:lumOff val="5000"/>
                  </a:schemeClr>
                </a:solidFill>
                <a:effectLst>
                  <a:outerShdw blurRad="38100" dist="38100" dir="2700000" algn="tl">
                    <a:schemeClr val="bg1">
                      <a:lumMod val="50000"/>
                    </a:schemeClr>
                  </a:outerShdw>
                </a:effectLst>
                <a:latin typeface="Garamond" panose="02020404030301010803" pitchFamily="18" charset="0"/>
              </a:rPr>
              <a:t>The Unhindered Harvest</a:t>
            </a:r>
          </a:p>
        </p:txBody>
      </p:sp>
    </p:spTree>
    <p:extLst>
      <p:ext uri="{BB962C8B-B14F-4D97-AF65-F5344CB8AC3E}">
        <p14:creationId xmlns:p14="http://schemas.microsoft.com/office/powerpoint/2010/main" val="2588186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329566"/>
            <a:ext cx="14630400" cy="1371600"/>
          </a:xfrm>
        </p:spPr>
        <p:txBody>
          <a:bodyPr>
            <a:normAutofit/>
          </a:bodyPr>
          <a:lstStyle/>
          <a:p>
            <a:r>
              <a:rPr lang="en-US" dirty="0" smtClean="0">
                <a:solidFill>
                  <a:schemeClr val="bg1"/>
                </a:solidFill>
                <a:latin typeface="Antique Olive Compact" panose="020B0904030504030204" pitchFamily="34" charset="0"/>
              </a:rPr>
              <a:t>A New Hope</a:t>
            </a:r>
            <a:endParaRPr lang="en-US" dirty="0">
              <a:solidFill>
                <a:schemeClr val="bg1"/>
              </a:solidFill>
              <a:latin typeface="Antique Olive Compact" panose="020B0904030504030204" pitchFamily="34" charset="0"/>
            </a:endParaRPr>
          </a:p>
        </p:txBody>
      </p:sp>
      <p:sp>
        <p:nvSpPr>
          <p:cNvPr id="7" name="Content Placeholder 6"/>
          <p:cNvSpPr>
            <a:spLocks noGrp="1"/>
          </p:cNvSpPr>
          <p:nvPr>
            <p:ph idx="1"/>
          </p:nvPr>
        </p:nvSpPr>
        <p:spPr>
          <a:xfrm>
            <a:off x="731520" y="1920240"/>
            <a:ext cx="13167360" cy="6156960"/>
          </a:xfrm>
        </p:spPr>
        <p:txBody>
          <a:bodyPr>
            <a:noAutofit/>
          </a:bodyPr>
          <a:lstStyle/>
          <a:p>
            <a:r>
              <a:rPr lang="en-US" sz="5400" b="1" dirty="0" smtClean="0">
                <a:solidFill>
                  <a:schemeClr val="bg1"/>
                </a:solidFill>
                <a:latin typeface="Garamond" panose="02020404030301010803" pitchFamily="18" charset="0"/>
              </a:rPr>
              <a:t>God promised</a:t>
            </a:r>
          </a:p>
          <a:p>
            <a:r>
              <a:rPr lang="en-US" sz="5400" b="1" dirty="0" smtClean="0">
                <a:solidFill>
                  <a:schemeClr val="bg1"/>
                </a:solidFill>
                <a:latin typeface="Garamond" panose="02020404030301010803" pitchFamily="18" charset="0"/>
              </a:rPr>
              <a:t>Jesus came</a:t>
            </a:r>
          </a:p>
          <a:p>
            <a:r>
              <a:rPr lang="en-US" sz="5400" b="1" dirty="0" smtClean="0">
                <a:solidFill>
                  <a:schemeClr val="bg1"/>
                </a:solidFill>
                <a:latin typeface="Garamond" panose="02020404030301010803" pitchFamily="18" charset="0"/>
              </a:rPr>
              <a:t>Jesus went to the cross</a:t>
            </a:r>
          </a:p>
          <a:p>
            <a:r>
              <a:rPr lang="en-US" sz="5400" b="1" dirty="0" smtClean="0">
                <a:solidFill>
                  <a:schemeClr val="bg1"/>
                </a:solidFill>
                <a:latin typeface="Garamond" panose="02020404030301010803" pitchFamily="18" charset="0"/>
              </a:rPr>
              <a:t>Jesus rose from the grave</a:t>
            </a:r>
          </a:p>
          <a:p>
            <a:r>
              <a:rPr lang="en-US" sz="5400" b="1" dirty="0" smtClean="0">
                <a:solidFill>
                  <a:schemeClr val="bg1"/>
                </a:solidFill>
                <a:latin typeface="Garamond" panose="02020404030301010803" pitchFamily="18" charset="0"/>
              </a:rPr>
              <a:t>The Holy Spirit came</a:t>
            </a:r>
          </a:p>
          <a:p>
            <a:r>
              <a:rPr lang="en-US" sz="5400" b="1" dirty="0" smtClean="0">
                <a:solidFill>
                  <a:schemeClr val="bg1"/>
                </a:solidFill>
                <a:latin typeface="Garamond" panose="02020404030301010803" pitchFamily="18" charset="0"/>
              </a:rPr>
              <a:t>Sinners saved</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48800" y="1752600"/>
            <a:ext cx="3713985" cy="5738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7891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 calcmode="lin" valueType="num">
                                      <p:cBhvr>
                                        <p:cTn id="14" dur="500" fill="hold"/>
                                        <p:tgtEl>
                                          <p:spTgt spid="7">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7">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7">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 calcmode="lin" valueType="num">
                                      <p:cBhvr>
                                        <p:cTn id="21" dur="500" fill="hold"/>
                                        <p:tgtEl>
                                          <p:spTgt spid="7">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7">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7">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 calcmode="lin" valueType="num">
                                      <p:cBhvr>
                                        <p:cTn id="28" dur="500" fill="hold"/>
                                        <p:tgtEl>
                                          <p:spTgt spid="7">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7">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7">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anim calcmode="lin" valueType="num">
                                      <p:cBhvr>
                                        <p:cTn id="35" dur="500" fill="hold"/>
                                        <p:tgtEl>
                                          <p:spTgt spid="7">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7">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7">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7">
                                            <p:txEl>
                                              <p:pRg st="5" end="5"/>
                                            </p:txEl>
                                          </p:spTgt>
                                        </p:tgtEl>
                                        <p:attrNameLst>
                                          <p:attrName>style.visibility</p:attrName>
                                        </p:attrNameLst>
                                      </p:cBhvr>
                                      <p:to>
                                        <p:strVal val="visible"/>
                                      </p:to>
                                    </p:set>
                                    <p:anim calcmode="lin" valueType="num">
                                      <p:cBhvr>
                                        <p:cTn id="42" dur="500" fill="hold"/>
                                        <p:tgtEl>
                                          <p:spTgt spid="7">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7">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329566"/>
            <a:ext cx="14630400" cy="1371600"/>
          </a:xfrm>
        </p:spPr>
        <p:txBody>
          <a:bodyPr>
            <a:normAutofit/>
          </a:bodyPr>
          <a:lstStyle/>
          <a:p>
            <a:r>
              <a:rPr lang="en-US" dirty="0">
                <a:solidFill>
                  <a:schemeClr val="bg1"/>
                </a:solidFill>
                <a:latin typeface="Antique Olive Compact" panose="020B0904030504030204" pitchFamily="34" charset="0"/>
              </a:rPr>
              <a:t>The Empire Strikes Back</a:t>
            </a:r>
          </a:p>
        </p:txBody>
      </p:sp>
      <p:sp>
        <p:nvSpPr>
          <p:cNvPr id="7" name="Content Placeholder 6"/>
          <p:cNvSpPr>
            <a:spLocks noGrp="1"/>
          </p:cNvSpPr>
          <p:nvPr>
            <p:ph idx="1"/>
          </p:nvPr>
        </p:nvSpPr>
        <p:spPr>
          <a:xfrm>
            <a:off x="731520" y="1920240"/>
            <a:ext cx="13167360" cy="6156960"/>
          </a:xfrm>
        </p:spPr>
        <p:txBody>
          <a:bodyPr>
            <a:noAutofit/>
          </a:bodyPr>
          <a:lstStyle/>
          <a:p>
            <a:r>
              <a:rPr lang="en-US" sz="5400" b="1" dirty="0" smtClean="0">
                <a:solidFill>
                  <a:schemeClr val="bg1"/>
                </a:solidFill>
                <a:latin typeface="Garamond" panose="02020404030301010803" pitchFamily="18" charset="0"/>
              </a:rPr>
              <a:t>Acts 4 – Intimidation</a:t>
            </a:r>
          </a:p>
          <a:p>
            <a:r>
              <a:rPr lang="en-US" sz="5400" b="1" dirty="0" smtClean="0">
                <a:solidFill>
                  <a:schemeClr val="bg1"/>
                </a:solidFill>
                <a:latin typeface="Garamond" panose="02020404030301010803" pitchFamily="18" charset="0"/>
              </a:rPr>
              <a:t>Acts 5 – </a:t>
            </a:r>
            <a:r>
              <a:rPr lang="en-US" sz="5400" b="1" i="1" dirty="0" smtClean="0">
                <a:solidFill>
                  <a:schemeClr val="bg1"/>
                </a:solidFill>
                <a:latin typeface="Garamond" panose="02020404030301010803" pitchFamily="18" charset="0"/>
              </a:rPr>
              <a:t>Sin</a:t>
            </a:r>
          </a:p>
          <a:p>
            <a:r>
              <a:rPr lang="en-US" sz="5400" b="1" dirty="0" smtClean="0">
                <a:solidFill>
                  <a:schemeClr val="bg1"/>
                </a:solidFill>
                <a:latin typeface="Garamond" panose="02020404030301010803" pitchFamily="18" charset="0"/>
              </a:rPr>
              <a:t>Acts 5 -- Torture</a:t>
            </a:r>
          </a:p>
          <a:p>
            <a:r>
              <a:rPr lang="en-US" sz="5400" b="1" dirty="0" smtClean="0">
                <a:solidFill>
                  <a:schemeClr val="bg1"/>
                </a:solidFill>
                <a:latin typeface="Garamond" panose="02020404030301010803" pitchFamily="18" charset="0"/>
              </a:rPr>
              <a:t>Acts 6 – </a:t>
            </a:r>
            <a:r>
              <a:rPr lang="en-US" sz="5400" b="1" i="1" dirty="0" smtClean="0">
                <a:solidFill>
                  <a:schemeClr val="bg1"/>
                </a:solidFill>
                <a:latin typeface="Garamond" panose="02020404030301010803" pitchFamily="18" charset="0"/>
              </a:rPr>
              <a:t>Dissension</a:t>
            </a:r>
          </a:p>
          <a:p>
            <a:r>
              <a:rPr lang="en-US" sz="5400" b="1" dirty="0" smtClean="0">
                <a:solidFill>
                  <a:schemeClr val="bg1"/>
                </a:solidFill>
                <a:latin typeface="Garamond" panose="02020404030301010803" pitchFamily="18" charset="0"/>
              </a:rPr>
              <a:t>Acts 7 -- Death</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22950" y="1600200"/>
            <a:ext cx="4256723" cy="6248400"/>
          </a:xfrm>
          <a:prstGeom prst="rect">
            <a:avLst/>
          </a:prstGeom>
        </p:spPr>
      </p:pic>
    </p:spTree>
    <p:extLst>
      <p:ext uri="{BB962C8B-B14F-4D97-AF65-F5344CB8AC3E}">
        <p14:creationId xmlns:p14="http://schemas.microsoft.com/office/powerpoint/2010/main" val="3671380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 calcmode="lin" valueType="num">
                                      <p:cBhvr>
                                        <p:cTn id="14" dur="500" fill="hold"/>
                                        <p:tgtEl>
                                          <p:spTgt spid="7">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7">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7">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 calcmode="lin" valueType="num">
                                      <p:cBhvr>
                                        <p:cTn id="21" dur="500" fill="hold"/>
                                        <p:tgtEl>
                                          <p:spTgt spid="7">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7">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7">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 calcmode="lin" valueType="num">
                                      <p:cBhvr>
                                        <p:cTn id="28" dur="500" fill="hold"/>
                                        <p:tgtEl>
                                          <p:spTgt spid="7">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7">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7">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anim calcmode="lin" valueType="num">
                                      <p:cBhvr>
                                        <p:cTn id="35" dur="500" fill="hold"/>
                                        <p:tgtEl>
                                          <p:spTgt spid="7">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7">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329566"/>
            <a:ext cx="14630400" cy="1371600"/>
          </a:xfrm>
        </p:spPr>
        <p:txBody>
          <a:bodyPr>
            <a:normAutofit/>
          </a:bodyPr>
          <a:lstStyle/>
          <a:p>
            <a:r>
              <a:rPr lang="en-US" dirty="0">
                <a:solidFill>
                  <a:schemeClr val="bg1"/>
                </a:solidFill>
                <a:latin typeface="Antique Olive Compact" panose="020B0904030504030204" pitchFamily="34" charset="0"/>
              </a:rPr>
              <a:t>The Empire Strikes Back</a:t>
            </a:r>
          </a:p>
        </p:txBody>
      </p:sp>
      <p:sp>
        <p:nvSpPr>
          <p:cNvPr id="7" name="Content Placeholder 6"/>
          <p:cNvSpPr>
            <a:spLocks noGrp="1"/>
          </p:cNvSpPr>
          <p:nvPr>
            <p:ph idx="1"/>
          </p:nvPr>
        </p:nvSpPr>
        <p:spPr>
          <a:xfrm>
            <a:off x="731520" y="2819400"/>
            <a:ext cx="8183880" cy="3810000"/>
          </a:xfrm>
        </p:spPr>
        <p:txBody>
          <a:bodyPr>
            <a:noAutofit/>
          </a:bodyPr>
          <a:lstStyle/>
          <a:p>
            <a:pPr marL="0" indent="0" algn="ctr">
              <a:buNone/>
            </a:pPr>
            <a:r>
              <a:rPr lang="en-US" sz="5400" b="1" i="1" dirty="0">
                <a:solidFill>
                  <a:schemeClr val="bg1"/>
                </a:solidFill>
                <a:latin typeface="Garamond" panose="02020404030301010803" pitchFamily="18" charset="0"/>
              </a:rPr>
              <a:t>The goal of Satan is not </a:t>
            </a:r>
            <a:r>
              <a:rPr lang="en-US" sz="5400" b="1" i="1" dirty="0" smtClean="0">
                <a:solidFill>
                  <a:schemeClr val="bg1"/>
                </a:solidFill>
                <a:latin typeface="Garamond" panose="02020404030301010803" pitchFamily="18" charset="0"/>
              </a:rPr>
              <a:t>to discourage you but </a:t>
            </a:r>
            <a:r>
              <a:rPr lang="en-US" sz="5400" b="1" i="1" dirty="0">
                <a:solidFill>
                  <a:schemeClr val="bg1"/>
                </a:solidFill>
                <a:latin typeface="Garamond" panose="02020404030301010803" pitchFamily="18" charset="0"/>
              </a:rPr>
              <a:t>to </a:t>
            </a:r>
            <a:r>
              <a:rPr lang="en-US" sz="5400" b="1" i="1" dirty="0" smtClean="0">
                <a:solidFill>
                  <a:schemeClr val="bg1"/>
                </a:solidFill>
                <a:latin typeface="Garamond" panose="02020404030301010803" pitchFamily="18" charset="0"/>
              </a:rPr>
              <a:t>thwart </a:t>
            </a:r>
            <a:r>
              <a:rPr lang="en-US" sz="5400" b="1" i="1" dirty="0">
                <a:solidFill>
                  <a:schemeClr val="bg1"/>
                </a:solidFill>
                <a:latin typeface="Garamond" panose="02020404030301010803" pitchFamily="18" charset="0"/>
              </a:rPr>
              <a:t>the </a:t>
            </a:r>
            <a:r>
              <a:rPr lang="en-US" sz="5400" b="1" i="1" dirty="0" smtClean="0">
                <a:solidFill>
                  <a:schemeClr val="bg1"/>
                </a:solidFill>
                <a:latin typeface="Garamond" panose="02020404030301010803" pitchFamily="18" charset="0"/>
              </a:rPr>
              <a:t>redemptive work </a:t>
            </a:r>
            <a:r>
              <a:rPr lang="en-US" sz="5400" b="1" i="1" dirty="0">
                <a:solidFill>
                  <a:schemeClr val="bg1"/>
                </a:solidFill>
                <a:latin typeface="Garamond" panose="02020404030301010803" pitchFamily="18" charset="0"/>
              </a:rPr>
              <a:t>of God.</a:t>
            </a:r>
            <a:r>
              <a:rPr lang="en-US" sz="5400" b="1" dirty="0">
                <a:solidFill>
                  <a:schemeClr val="bg1"/>
                </a:solidFill>
                <a:latin typeface="Garamond" panose="02020404030301010803" pitchFamily="18" charset="0"/>
              </a:rPr>
              <a:t> </a:t>
            </a:r>
          </a:p>
          <a:p>
            <a:endParaRPr lang="en-US" sz="5400" b="1" dirty="0" smtClean="0">
              <a:solidFill>
                <a:schemeClr val="bg1"/>
              </a:solidFill>
              <a:latin typeface="Garamond" panose="02020404030301010803"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22950" y="1600200"/>
            <a:ext cx="4256723" cy="6248400"/>
          </a:xfrm>
          <a:prstGeom prst="rect">
            <a:avLst/>
          </a:prstGeom>
        </p:spPr>
      </p:pic>
    </p:spTree>
    <p:extLst>
      <p:ext uri="{BB962C8B-B14F-4D97-AF65-F5344CB8AC3E}">
        <p14:creationId xmlns:p14="http://schemas.microsoft.com/office/powerpoint/2010/main" val="11560054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329566"/>
            <a:ext cx="13213080" cy="1371600"/>
          </a:xfrm>
          <a:solidFill>
            <a:schemeClr val="accent6">
              <a:lumMod val="50000"/>
            </a:schemeClr>
          </a:solidFill>
          <a:ln w="28575">
            <a:solidFill>
              <a:schemeClr val="tx1"/>
            </a:solidFill>
          </a:ln>
        </p:spPr>
        <p:txBody>
          <a:bodyPr/>
          <a:lstStyle/>
          <a:p>
            <a:pPr lvl="0" defTabSz="1305942">
              <a:spcBef>
                <a:spcPct val="20000"/>
              </a:spcBef>
            </a:pPr>
            <a:r>
              <a:rPr lang="en-US" sz="6000" b="1" dirty="0" smtClean="0">
                <a:solidFill>
                  <a:prstClr val="black"/>
                </a:solidFill>
                <a:effectLst>
                  <a:outerShdw blurRad="38100" dist="38100" dir="2700000" algn="tl">
                    <a:prstClr val="white">
                      <a:lumMod val="50000"/>
                    </a:prstClr>
                  </a:outerShdw>
                </a:effectLst>
                <a:latin typeface="Century Schoolbook" panose="02040604050505020304" pitchFamily="18" charset="0"/>
                <a:ea typeface="+mn-ea"/>
                <a:cs typeface="+mn-cs"/>
              </a:rPr>
              <a:t>Sound Familiar?</a:t>
            </a:r>
            <a:endParaRPr lang="en-US" sz="6000" b="1" dirty="0">
              <a:solidFill>
                <a:prstClr val="black"/>
              </a:solidFill>
              <a:effectLst>
                <a:outerShdw blurRad="38100" dist="38100" dir="2700000" algn="tl">
                  <a:prstClr val="white">
                    <a:lumMod val="50000"/>
                  </a:prstClr>
                </a:outerShdw>
              </a:effectLst>
              <a:latin typeface="Century Schoolbook" panose="02040604050505020304" pitchFamily="18" charset="0"/>
              <a:ea typeface="+mn-ea"/>
              <a:cs typeface="+mn-cs"/>
            </a:endParaRPr>
          </a:p>
        </p:txBody>
      </p:sp>
      <p:sp>
        <p:nvSpPr>
          <p:cNvPr id="3" name="Content Placeholder 2"/>
          <p:cNvSpPr>
            <a:spLocks noGrp="1"/>
          </p:cNvSpPr>
          <p:nvPr>
            <p:ph idx="1"/>
          </p:nvPr>
        </p:nvSpPr>
        <p:spPr>
          <a:xfrm>
            <a:off x="4419600" y="1920240"/>
            <a:ext cx="9479280" cy="6080760"/>
          </a:xfrm>
          <a:solidFill>
            <a:schemeClr val="accent6">
              <a:lumMod val="50000"/>
            </a:schemeClr>
          </a:solidFill>
          <a:ln w="28575">
            <a:solidFill>
              <a:schemeClr val="tx1"/>
            </a:solidFill>
          </a:ln>
        </p:spPr>
        <p:txBody>
          <a:bodyPr>
            <a:normAutofit/>
          </a:bodyPr>
          <a:lstStyle/>
          <a:p>
            <a:r>
              <a:rPr lang="en-US" sz="5400" b="1" i="1" dirty="0" smtClean="0">
                <a:solidFill>
                  <a:prstClr val="black"/>
                </a:solidFill>
                <a:effectLst>
                  <a:outerShdw blurRad="38100" dist="38100" dir="2700000" algn="tl">
                    <a:prstClr val="white">
                      <a:lumMod val="50000"/>
                    </a:prstClr>
                  </a:outerShdw>
                </a:effectLst>
                <a:latin typeface="Century Schoolbook" panose="02040604050505020304" pitchFamily="18" charset="0"/>
              </a:rPr>
              <a:t>A conspiracy </a:t>
            </a:r>
            <a:r>
              <a:rPr lang="en-US" sz="4400" b="1" i="1" dirty="0" smtClean="0">
                <a:solidFill>
                  <a:prstClr val="black"/>
                </a:solidFill>
                <a:effectLst>
                  <a:outerShdw blurRad="38100" dist="38100" dir="2700000" algn="tl">
                    <a:prstClr val="white">
                      <a:lumMod val="50000"/>
                    </a:prstClr>
                  </a:outerShdw>
                </a:effectLst>
                <a:latin typeface="Century Schoolbook" panose="02040604050505020304" pitchFamily="18" charset="0"/>
              </a:rPr>
              <a:t>(vs. 11)</a:t>
            </a:r>
          </a:p>
          <a:p>
            <a:r>
              <a:rPr lang="en-US" sz="5400" b="1" i="1" dirty="0" smtClean="0">
                <a:solidFill>
                  <a:prstClr val="black"/>
                </a:solidFill>
                <a:effectLst>
                  <a:outerShdw blurRad="38100" dist="38100" dir="2700000" algn="tl">
                    <a:prstClr val="white">
                      <a:lumMod val="50000"/>
                    </a:prstClr>
                  </a:outerShdw>
                </a:effectLst>
                <a:latin typeface="Century Schoolbook" panose="02040604050505020304" pitchFamily="18" charset="0"/>
              </a:rPr>
              <a:t>False witness </a:t>
            </a:r>
            <a:r>
              <a:rPr lang="en-US" sz="4400" b="1" i="1" dirty="0" smtClean="0">
                <a:solidFill>
                  <a:prstClr val="black"/>
                </a:solidFill>
                <a:effectLst>
                  <a:outerShdw blurRad="38100" dist="38100" dir="2700000" algn="tl">
                    <a:prstClr val="white">
                      <a:lumMod val="50000"/>
                    </a:prstClr>
                  </a:outerShdw>
                </a:effectLst>
                <a:latin typeface="Century Schoolbook" panose="02040604050505020304" pitchFamily="18" charset="0"/>
              </a:rPr>
              <a:t>(vs. 13)</a:t>
            </a:r>
          </a:p>
          <a:p>
            <a:r>
              <a:rPr lang="en-US" sz="5400" b="1" i="1" dirty="0" smtClean="0">
                <a:solidFill>
                  <a:prstClr val="black"/>
                </a:solidFill>
                <a:effectLst>
                  <a:outerShdw blurRad="38100" dist="38100" dir="2700000" algn="tl">
                    <a:prstClr val="white">
                      <a:lumMod val="50000"/>
                    </a:prstClr>
                  </a:outerShdw>
                </a:effectLst>
                <a:latin typeface="Century Schoolbook" panose="02040604050505020304" pitchFamily="18" charset="0"/>
              </a:rPr>
              <a:t>Accused of attacking the  Jewish pillars </a:t>
            </a:r>
            <a:r>
              <a:rPr lang="en-US" sz="4400" b="1" i="1" dirty="0" smtClean="0">
                <a:solidFill>
                  <a:prstClr val="black"/>
                </a:solidFill>
                <a:effectLst>
                  <a:outerShdw blurRad="38100" dist="38100" dir="2700000" algn="tl">
                    <a:prstClr val="white">
                      <a:lumMod val="50000"/>
                    </a:prstClr>
                  </a:outerShdw>
                </a:effectLst>
                <a:latin typeface="Century Schoolbook" panose="02040604050505020304" pitchFamily="18" charset="0"/>
              </a:rPr>
              <a:t>(vs. 13)</a:t>
            </a:r>
          </a:p>
          <a:p>
            <a:r>
              <a:rPr lang="en-US" sz="5400" b="1" i="1" dirty="0" smtClean="0">
                <a:solidFill>
                  <a:prstClr val="black"/>
                </a:solidFill>
                <a:effectLst>
                  <a:outerShdw blurRad="38100" dist="38100" dir="2700000" algn="tl">
                    <a:prstClr val="white">
                      <a:lumMod val="50000"/>
                    </a:prstClr>
                  </a:outerShdw>
                </a:effectLst>
                <a:latin typeface="Century Schoolbook" panose="02040604050505020304" pitchFamily="18" charset="0"/>
              </a:rPr>
              <a:t>Twisted his words </a:t>
            </a:r>
            <a:r>
              <a:rPr lang="en-US" sz="4400" b="1" i="1" dirty="0" smtClean="0">
                <a:solidFill>
                  <a:prstClr val="black"/>
                </a:solidFill>
                <a:effectLst>
                  <a:outerShdw blurRad="38100" dist="38100" dir="2700000" algn="tl">
                    <a:prstClr val="white">
                      <a:lumMod val="50000"/>
                    </a:prstClr>
                  </a:outerShdw>
                </a:effectLst>
                <a:latin typeface="Century Schoolbook" panose="02040604050505020304" pitchFamily="18" charset="0"/>
              </a:rPr>
              <a:t>(vs. 14)</a:t>
            </a:r>
            <a:endParaRPr lang="en-US" sz="4400" b="1" i="1" dirty="0" smtClean="0">
              <a:solidFill>
                <a:prstClr val="black"/>
              </a:solidFill>
              <a:effectLst>
                <a:outerShdw blurRad="38100" dist="38100" dir="2700000" algn="tl">
                  <a:prstClr val="white">
                    <a:lumMod val="50000"/>
                  </a:prstClr>
                </a:outerShdw>
              </a:effectLst>
              <a:latin typeface="Century Schoolbook" panose="02040604050505020304" pitchFamily="18" charset="0"/>
            </a:endParaRPr>
          </a:p>
        </p:txBody>
      </p:sp>
    </p:spTree>
    <p:extLst>
      <p:ext uri="{BB962C8B-B14F-4D97-AF65-F5344CB8AC3E}">
        <p14:creationId xmlns:p14="http://schemas.microsoft.com/office/powerpoint/2010/main" val="664228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329566"/>
            <a:ext cx="13213080" cy="1371600"/>
          </a:xfrm>
          <a:solidFill>
            <a:schemeClr val="accent6">
              <a:lumMod val="50000"/>
            </a:schemeClr>
          </a:solidFill>
          <a:ln w="28575">
            <a:solidFill>
              <a:schemeClr val="tx1"/>
            </a:solidFill>
          </a:ln>
        </p:spPr>
        <p:txBody>
          <a:bodyPr/>
          <a:lstStyle/>
          <a:p>
            <a:pPr lvl="0" defTabSz="1305942">
              <a:spcBef>
                <a:spcPct val="20000"/>
              </a:spcBef>
            </a:pPr>
            <a:r>
              <a:rPr lang="en-US" sz="6000" b="1" dirty="0" smtClean="0">
                <a:solidFill>
                  <a:prstClr val="black"/>
                </a:solidFill>
                <a:effectLst>
                  <a:outerShdw blurRad="38100" dist="38100" dir="2700000" algn="tl">
                    <a:prstClr val="white">
                      <a:lumMod val="50000"/>
                    </a:prstClr>
                  </a:outerShdw>
                </a:effectLst>
                <a:latin typeface="Century Schoolbook" panose="02040604050505020304" pitchFamily="18" charset="0"/>
                <a:ea typeface="+mn-ea"/>
                <a:cs typeface="+mn-cs"/>
              </a:rPr>
              <a:t>Sound Familiar?</a:t>
            </a:r>
            <a:endParaRPr lang="en-US" sz="6000" b="1" dirty="0">
              <a:solidFill>
                <a:prstClr val="black"/>
              </a:solidFill>
              <a:effectLst>
                <a:outerShdw blurRad="38100" dist="38100" dir="2700000" algn="tl">
                  <a:prstClr val="white">
                    <a:lumMod val="50000"/>
                  </a:prstClr>
                </a:outerShdw>
              </a:effectLst>
              <a:latin typeface="Century Schoolbook" panose="02040604050505020304" pitchFamily="18" charset="0"/>
              <a:ea typeface="+mn-ea"/>
              <a:cs typeface="+mn-cs"/>
            </a:endParaRPr>
          </a:p>
        </p:txBody>
      </p:sp>
      <p:sp>
        <p:nvSpPr>
          <p:cNvPr id="3" name="Content Placeholder 2"/>
          <p:cNvSpPr>
            <a:spLocks noGrp="1"/>
          </p:cNvSpPr>
          <p:nvPr>
            <p:ph idx="1"/>
          </p:nvPr>
        </p:nvSpPr>
        <p:spPr>
          <a:xfrm>
            <a:off x="4419600" y="1920240"/>
            <a:ext cx="9479280" cy="6080760"/>
          </a:xfrm>
          <a:solidFill>
            <a:schemeClr val="accent6">
              <a:lumMod val="50000"/>
            </a:schemeClr>
          </a:solidFill>
          <a:ln w="28575">
            <a:solidFill>
              <a:schemeClr val="tx1"/>
            </a:solidFill>
          </a:ln>
        </p:spPr>
        <p:txBody>
          <a:bodyPr>
            <a:normAutofit/>
          </a:bodyPr>
          <a:lstStyle/>
          <a:p>
            <a:r>
              <a:rPr lang="en-US" sz="5400" b="1" i="1" dirty="0" smtClean="0">
                <a:solidFill>
                  <a:prstClr val="black"/>
                </a:solidFill>
                <a:effectLst>
                  <a:outerShdw blurRad="38100" dist="38100" dir="2700000" algn="tl">
                    <a:prstClr val="white">
                      <a:lumMod val="50000"/>
                    </a:prstClr>
                  </a:outerShdw>
                </a:effectLst>
                <a:latin typeface="Century Schoolbook" panose="02040604050505020304" pitchFamily="18" charset="0"/>
              </a:rPr>
              <a:t>Experienced by Jesus</a:t>
            </a:r>
          </a:p>
          <a:p>
            <a:r>
              <a:rPr lang="en-US" sz="5400" b="1" i="1" dirty="0" smtClean="0">
                <a:solidFill>
                  <a:prstClr val="black"/>
                </a:solidFill>
                <a:effectLst>
                  <a:outerShdw blurRad="38100" dist="38100" dir="2700000" algn="tl">
                    <a:prstClr val="white">
                      <a:lumMod val="50000"/>
                    </a:prstClr>
                  </a:outerShdw>
                </a:effectLst>
                <a:latin typeface="Century Schoolbook" panose="02040604050505020304" pitchFamily="18" charset="0"/>
              </a:rPr>
              <a:t>Promised by Jesus</a:t>
            </a:r>
          </a:p>
          <a:p>
            <a:pPr lvl="1"/>
            <a:r>
              <a:rPr lang="en-US" sz="4800" b="1" i="1" dirty="0" smtClean="0">
                <a:solidFill>
                  <a:prstClr val="black"/>
                </a:solidFill>
                <a:effectLst>
                  <a:outerShdw blurRad="38100" dist="38100" dir="2700000" algn="tl">
                    <a:prstClr val="white">
                      <a:lumMod val="50000"/>
                    </a:prstClr>
                  </a:outerShdw>
                </a:effectLst>
                <a:latin typeface="Century Schoolbook" panose="02040604050505020304" pitchFamily="18" charset="0"/>
              </a:rPr>
              <a:t>Matthew 5:11-12</a:t>
            </a:r>
          </a:p>
          <a:p>
            <a:pPr lvl="1"/>
            <a:r>
              <a:rPr lang="en-US" sz="4800" b="1" i="1" dirty="0" smtClean="0">
                <a:solidFill>
                  <a:prstClr val="black"/>
                </a:solidFill>
                <a:effectLst>
                  <a:outerShdw blurRad="38100" dist="38100" dir="2700000" algn="tl">
                    <a:prstClr val="white">
                      <a:lumMod val="50000"/>
                    </a:prstClr>
                  </a:outerShdw>
                </a:effectLst>
                <a:latin typeface="Century Schoolbook" panose="02040604050505020304" pitchFamily="18" charset="0"/>
              </a:rPr>
              <a:t>John 15:20</a:t>
            </a:r>
            <a:endParaRPr lang="en-US" sz="4800" b="1" i="1" dirty="0" smtClean="0">
              <a:solidFill>
                <a:prstClr val="black"/>
              </a:solidFill>
              <a:effectLst>
                <a:outerShdw blurRad="38100" dist="38100" dir="2700000" algn="tl">
                  <a:prstClr val="white">
                    <a:lumMod val="50000"/>
                  </a:prstClr>
                </a:outerShdw>
              </a:effectLst>
              <a:latin typeface="Century Schoolbook" panose="02040604050505020304" pitchFamily="18" charset="0"/>
            </a:endParaRPr>
          </a:p>
        </p:txBody>
      </p:sp>
    </p:spTree>
    <p:extLst>
      <p:ext uri="{BB962C8B-B14F-4D97-AF65-F5344CB8AC3E}">
        <p14:creationId xmlns:p14="http://schemas.microsoft.com/office/powerpoint/2010/main" val="259244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329566"/>
            <a:ext cx="13213080" cy="1371600"/>
          </a:xfrm>
          <a:solidFill>
            <a:schemeClr val="accent6">
              <a:lumMod val="50000"/>
            </a:schemeClr>
          </a:solidFill>
          <a:ln w="28575">
            <a:solidFill>
              <a:schemeClr val="tx1"/>
            </a:solidFill>
          </a:ln>
        </p:spPr>
        <p:txBody>
          <a:bodyPr>
            <a:normAutofit/>
          </a:bodyPr>
          <a:lstStyle/>
          <a:p>
            <a:pPr lvl="0" defTabSz="1305942">
              <a:spcBef>
                <a:spcPct val="20000"/>
              </a:spcBef>
            </a:pPr>
            <a:r>
              <a:rPr lang="en-US" sz="6000" b="1" dirty="0" smtClean="0">
                <a:solidFill>
                  <a:prstClr val="black"/>
                </a:solidFill>
                <a:effectLst>
                  <a:outerShdw blurRad="38100" dist="38100" dir="2700000" algn="tl">
                    <a:prstClr val="white">
                      <a:lumMod val="50000"/>
                    </a:prstClr>
                  </a:outerShdw>
                </a:effectLst>
                <a:latin typeface="Century Schoolbook" panose="02040604050505020304" pitchFamily="18" charset="0"/>
                <a:ea typeface="+mn-ea"/>
                <a:cs typeface="+mn-cs"/>
              </a:rPr>
              <a:t>A Tale of Two Trials</a:t>
            </a:r>
            <a:endParaRPr lang="en-US" sz="9600" b="1" dirty="0">
              <a:solidFill>
                <a:prstClr val="black"/>
              </a:solidFill>
              <a:effectLst>
                <a:outerShdw blurRad="38100" dist="38100" dir="2700000" algn="tl">
                  <a:prstClr val="white">
                    <a:lumMod val="50000"/>
                  </a:prstClr>
                </a:outerShdw>
              </a:effectLst>
              <a:latin typeface="Century Schoolbook" panose="02040604050505020304" pitchFamily="18" charset="0"/>
              <a:ea typeface="+mn-ea"/>
              <a:cs typeface="+mn-cs"/>
            </a:endParaRPr>
          </a:p>
        </p:txBody>
      </p:sp>
      <p:sp>
        <p:nvSpPr>
          <p:cNvPr id="3" name="Content Placeholder 2"/>
          <p:cNvSpPr>
            <a:spLocks noGrp="1"/>
          </p:cNvSpPr>
          <p:nvPr>
            <p:ph idx="1"/>
          </p:nvPr>
        </p:nvSpPr>
        <p:spPr>
          <a:xfrm>
            <a:off x="4419600" y="1920240"/>
            <a:ext cx="9479280" cy="6080760"/>
          </a:xfrm>
          <a:solidFill>
            <a:schemeClr val="accent6">
              <a:lumMod val="50000"/>
            </a:schemeClr>
          </a:solidFill>
          <a:ln w="28575">
            <a:solidFill>
              <a:schemeClr val="tx1"/>
            </a:solidFill>
          </a:ln>
        </p:spPr>
        <p:txBody>
          <a:bodyPr>
            <a:normAutofit/>
          </a:bodyPr>
          <a:lstStyle/>
          <a:p>
            <a:r>
              <a:rPr lang="en-US" sz="5400" b="1" i="1" dirty="0" smtClean="0">
                <a:solidFill>
                  <a:prstClr val="black"/>
                </a:solidFill>
                <a:effectLst>
                  <a:outerShdw blurRad="38100" dist="38100" dir="2700000" algn="tl">
                    <a:prstClr val="white">
                      <a:lumMod val="50000"/>
                    </a:prstClr>
                  </a:outerShdw>
                </a:effectLst>
                <a:latin typeface="Century Schoolbook" panose="02040604050505020304" pitchFamily="18" charset="0"/>
              </a:rPr>
              <a:t>Trial #1…the State vs. Stephen</a:t>
            </a:r>
          </a:p>
          <a:p>
            <a:pPr lvl="1"/>
            <a:r>
              <a:rPr lang="en-US" sz="4800" b="1" i="1" dirty="0" smtClean="0">
                <a:solidFill>
                  <a:prstClr val="black"/>
                </a:solidFill>
                <a:effectLst>
                  <a:outerShdw blurRad="38100" dist="38100" dir="2700000" algn="tl">
                    <a:prstClr val="white">
                      <a:lumMod val="50000"/>
                    </a:prstClr>
                  </a:outerShdw>
                </a:effectLst>
                <a:latin typeface="Century Schoolbook" panose="02040604050505020304" pitchFamily="18" charset="0"/>
              </a:rPr>
              <a:t>Charge 1…blasphemy</a:t>
            </a:r>
          </a:p>
          <a:p>
            <a:pPr lvl="1"/>
            <a:r>
              <a:rPr lang="en-US" sz="4800" b="1" i="1" dirty="0" smtClean="0">
                <a:solidFill>
                  <a:prstClr val="black"/>
                </a:solidFill>
                <a:effectLst>
                  <a:outerShdw blurRad="38100" dist="38100" dir="2700000" algn="tl">
                    <a:prstClr val="white">
                      <a:lumMod val="50000"/>
                    </a:prstClr>
                  </a:outerShdw>
                </a:effectLst>
                <a:latin typeface="Century Schoolbook" panose="02040604050505020304" pitchFamily="18" charset="0"/>
              </a:rPr>
              <a:t>Charge 2…complicity </a:t>
            </a:r>
          </a:p>
          <a:p>
            <a:pPr lvl="1"/>
            <a:r>
              <a:rPr lang="en-US" sz="4800" b="1" i="1" dirty="0" smtClean="0">
                <a:solidFill>
                  <a:prstClr val="black"/>
                </a:solidFill>
                <a:effectLst>
                  <a:outerShdw blurRad="38100" dist="38100" dir="2700000" algn="tl">
                    <a:prstClr val="white">
                      <a:lumMod val="50000"/>
                    </a:prstClr>
                  </a:outerShdw>
                </a:effectLst>
                <a:latin typeface="Century Schoolbook" panose="02040604050505020304" pitchFamily="18" charset="0"/>
              </a:rPr>
              <a:t>He offers no defense</a:t>
            </a:r>
          </a:p>
          <a:p>
            <a:pPr lvl="1"/>
            <a:r>
              <a:rPr lang="en-US" sz="4800" b="1" i="1" dirty="0" smtClean="0">
                <a:solidFill>
                  <a:prstClr val="black"/>
                </a:solidFill>
                <a:effectLst>
                  <a:outerShdw blurRad="38100" dist="38100" dir="2700000" algn="tl">
                    <a:prstClr val="white">
                      <a:lumMod val="50000"/>
                    </a:prstClr>
                  </a:outerShdw>
                </a:effectLst>
                <a:latin typeface="Century Schoolbook" panose="02040604050505020304" pitchFamily="18" charset="0"/>
              </a:rPr>
              <a:t>He does not seek acquittal</a:t>
            </a:r>
            <a:endParaRPr lang="en-US" sz="4800" b="1" i="1" dirty="0" smtClean="0">
              <a:solidFill>
                <a:prstClr val="black"/>
              </a:solidFill>
              <a:effectLst>
                <a:outerShdw blurRad="38100" dist="38100" dir="2700000" algn="tl">
                  <a:prstClr val="white">
                    <a:lumMod val="50000"/>
                  </a:prstClr>
                </a:outerShdw>
              </a:effectLst>
              <a:latin typeface="Century Schoolbook" panose="02040604050505020304" pitchFamily="18" charset="0"/>
            </a:endParaRPr>
          </a:p>
        </p:txBody>
      </p:sp>
    </p:spTree>
    <p:extLst>
      <p:ext uri="{BB962C8B-B14F-4D97-AF65-F5344CB8AC3E}">
        <p14:creationId xmlns:p14="http://schemas.microsoft.com/office/powerpoint/2010/main" val="2208130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329566"/>
            <a:ext cx="13213080" cy="1371600"/>
          </a:xfrm>
          <a:solidFill>
            <a:schemeClr val="accent6">
              <a:lumMod val="50000"/>
            </a:schemeClr>
          </a:solidFill>
          <a:ln w="28575">
            <a:solidFill>
              <a:schemeClr val="tx1"/>
            </a:solidFill>
          </a:ln>
        </p:spPr>
        <p:txBody>
          <a:bodyPr>
            <a:normAutofit/>
          </a:bodyPr>
          <a:lstStyle/>
          <a:p>
            <a:pPr lvl="0" defTabSz="1305942">
              <a:spcBef>
                <a:spcPct val="20000"/>
              </a:spcBef>
            </a:pPr>
            <a:r>
              <a:rPr lang="en-US" sz="6000" b="1" dirty="0" smtClean="0">
                <a:solidFill>
                  <a:prstClr val="black"/>
                </a:solidFill>
                <a:effectLst>
                  <a:outerShdw blurRad="38100" dist="38100" dir="2700000" algn="tl">
                    <a:prstClr val="white">
                      <a:lumMod val="50000"/>
                    </a:prstClr>
                  </a:outerShdw>
                </a:effectLst>
                <a:latin typeface="Century Schoolbook" panose="02040604050505020304" pitchFamily="18" charset="0"/>
                <a:ea typeface="+mn-ea"/>
                <a:cs typeface="+mn-cs"/>
              </a:rPr>
              <a:t>A Tale of Two Trials</a:t>
            </a:r>
            <a:endParaRPr lang="en-US" sz="9600" b="1" dirty="0">
              <a:solidFill>
                <a:prstClr val="black"/>
              </a:solidFill>
              <a:effectLst>
                <a:outerShdw blurRad="38100" dist="38100" dir="2700000" algn="tl">
                  <a:prstClr val="white">
                    <a:lumMod val="50000"/>
                  </a:prstClr>
                </a:outerShdw>
              </a:effectLst>
              <a:latin typeface="Century Schoolbook" panose="02040604050505020304" pitchFamily="18" charset="0"/>
              <a:ea typeface="+mn-ea"/>
              <a:cs typeface="+mn-cs"/>
            </a:endParaRPr>
          </a:p>
        </p:txBody>
      </p:sp>
      <p:sp>
        <p:nvSpPr>
          <p:cNvPr id="3" name="Content Placeholder 2"/>
          <p:cNvSpPr>
            <a:spLocks noGrp="1"/>
          </p:cNvSpPr>
          <p:nvPr>
            <p:ph idx="1"/>
          </p:nvPr>
        </p:nvSpPr>
        <p:spPr>
          <a:xfrm>
            <a:off x="4419600" y="1920240"/>
            <a:ext cx="9479280" cy="6080760"/>
          </a:xfrm>
          <a:solidFill>
            <a:schemeClr val="accent6">
              <a:lumMod val="50000"/>
            </a:schemeClr>
          </a:solidFill>
          <a:ln w="28575">
            <a:solidFill>
              <a:schemeClr val="tx1"/>
            </a:solidFill>
          </a:ln>
        </p:spPr>
        <p:txBody>
          <a:bodyPr>
            <a:normAutofit/>
          </a:bodyPr>
          <a:lstStyle/>
          <a:p>
            <a:r>
              <a:rPr lang="en-US" sz="5400" b="1" i="1" dirty="0" smtClean="0">
                <a:solidFill>
                  <a:prstClr val="black"/>
                </a:solidFill>
                <a:effectLst>
                  <a:outerShdw blurRad="38100" dist="38100" dir="2700000" algn="tl">
                    <a:prstClr val="white">
                      <a:lumMod val="50000"/>
                    </a:prstClr>
                  </a:outerShdw>
                </a:effectLst>
                <a:latin typeface="Century Schoolbook" panose="02040604050505020304" pitchFamily="18" charset="0"/>
              </a:rPr>
              <a:t>Trial #2…Stephen vs. the State</a:t>
            </a:r>
          </a:p>
          <a:p>
            <a:r>
              <a:rPr lang="en-US" sz="5400" b="1" i="1" dirty="0" smtClean="0">
                <a:solidFill>
                  <a:prstClr val="black"/>
                </a:solidFill>
                <a:effectLst>
                  <a:outerShdw blurRad="38100" dist="38100" dir="2700000" algn="tl">
                    <a:prstClr val="white">
                      <a:lumMod val="50000"/>
                    </a:prstClr>
                  </a:outerShdw>
                </a:effectLst>
                <a:latin typeface="Century Schoolbook" panose="02040604050505020304" pitchFamily="18" charset="0"/>
              </a:rPr>
              <a:t>The c</a:t>
            </a:r>
            <a:r>
              <a:rPr lang="en-US" sz="4800" b="1" i="1" dirty="0" smtClean="0">
                <a:solidFill>
                  <a:prstClr val="black"/>
                </a:solidFill>
                <a:effectLst>
                  <a:outerShdw blurRad="38100" dist="38100" dir="2700000" algn="tl">
                    <a:prstClr val="white">
                      <a:lumMod val="50000"/>
                    </a:prstClr>
                  </a:outerShdw>
                </a:effectLst>
                <a:latin typeface="Century Schoolbook" panose="02040604050505020304" pitchFamily="18" charset="0"/>
              </a:rPr>
              <a:t>harge…rejecting God</a:t>
            </a:r>
          </a:p>
        </p:txBody>
      </p:sp>
    </p:spTree>
    <p:extLst>
      <p:ext uri="{BB962C8B-B14F-4D97-AF65-F5344CB8AC3E}">
        <p14:creationId xmlns:p14="http://schemas.microsoft.com/office/powerpoint/2010/main" val="3344098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329566"/>
            <a:ext cx="13213080" cy="1371600"/>
          </a:xfrm>
          <a:solidFill>
            <a:schemeClr val="accent6">
              <a:lumMod val="50000"/>
            </a:schemeClr>
          </a:solidFill>
          <a:ln w="28575">
            <a:solidFill>
              <a:schemeClr val="tx1"/>
            </a:solidFill>
          </a:ln>
        </p:spPr>
        <p:txBody>
          <a:bodyPr>
            <a:normAutofit/>
          </a:bodyPr>
          <a:lstStyle/>
          <a:p>
            <a:pPr lvl="0" defTabSz="1305942">
              <a:spcBef>
                <a:spcPct val="20000"/>
              </a:spcBef>
            </a:pPr>
            <a:r>
              <a:rPr lang="en-US" sz="6000" b="1" dirty="0" smtClean="0">
                <a:solidFill>
                  <a:prstClr val="black"/>
                </a:solidFill>
                <a:effectLst>
                  <a:outerShdw blurRad="38100" dist="38100" dir="2700000" algn="tl">
                    <a:prstClr val="white">
                      <a:lumMod val="50000"/>
                    </a:prstClr>
                  </a:outerShdw>
                </a:effectLst>
                <a:latin typeface="Century Schoolbook" panose="02040604050505020304" pitchFamily="18" charset="0"/>
                <a:ea typeface="+mn-ea"/>
                <a:cs typeface="+mn-cs"/>
              </a:rPr>
              <a:t>The Evidence</a:t>
            </a:r>
            <a:endParaRPr lang="en-US" sz="9600" b="1" dirty="0">
              <a:solidFill>
                <a:prstClr val="black"/>
              </a:solidFill>
              <a:effectLst>
                <a:outerShdw blurRad="38100" dist="38100" dir="2700000" algn="tl">
                  <a:prstClr val="white">
                    <a:lumMod val="50000"/>
                  </a:prstClr>
                </a:outerShdw>
              </a:effectLst>
              <a:latin typeface="Century Schoolbook" panose="02040604050505020304" pitchFamily="18" charset="0"/>
              <a:ea typeface="+mn-ea"/>
              <a:cs typeface="+mn-cs"/>
            </a:endParaRPr>
          </a:p>
        </p:txBody>
      </p:sp>
      <p:sp>
        <p:nvSpPr>
          <p:cNvPr id="3" name="Content Placeholder 2"/>
          <p:cNvSpPr>
            <a:spLocks noGrp="1"/>
          </p:cNvSpPr>
          <p:nvPr>
            <p:ph idx="1"/>
          </p:nvPr>
        </p:nvSpPr>
        <p:spPr>
          <a:xfrm>
            <a:off x="4419600" y="1920240"/>
            <a:ext cx="9479280" cy="6080760"/>
          </a:xfrm>
          <a:solidFill>
            <a:schemeClr val="accent6">
              <a:lumMod val="50000"/>
            </a:schemeClr>
          </a:solidFill>
          <a:ln w="28575">
            <a:solidFill>
              <a:schemeClr val="tx1"/>
            </a:solidFill>
          </a:ln>
        </p:spPr>
        <p:txBody>
          <a:bodyPr>
            <a:normAutofit/>
          </a:bodyPr>
          <a:lstStyle/>
          <a:p>
            <a:r>
              <a:rPr lang="en-US" sz="5400" b="1" i="1" dirty="0" smtClean="0">
                <a:solidFill>
                  <a:prstClr val="black"/>
                </a:solidFill>
                <a:effectLst>
                  <a:outerShdw blurRad="38100" dist="38100" dir="2700000" algn="tl">
                    <a:prstClr val="white">
                      <a:lumMod val="50000"/>
                    </a:prstClr>
                  </a:outerShdw>
                </a:effectLst>
                <a:latin typeface="Century Schoolbook" panose="02040604050505020304" pitchFamily="18" charset="0"/>
              </a:rPr>
              <a:t>God made a promise</a:t>
            </a:r>
          </a:p>
          <a:p>
            <a:pPr lvl="1"/>
            <a:r>
              <a:rPr lang="en-US" sz="4800" b="1" i="1" dirty="0" smtClean="0">
                <a:solidFill>
                  <a:prstClr val="black"/>
                </a:solidFill>
                <a:effectLst>
                  <a:outerShdw blurRad="38100" dist="38100" dir="2700000" algn="tl">
                    <a:prstClr val="white">
                      <a:lumMod val="50000"/>
                    </a:prstClr>
                  </a:outerShdw>
                </a:effectLst>
                <a:latin typeface="Century Schoolbook" panose="02040604050505020304" pitchFamily="18" charset="0"/>
              </a:rPr>
              <a:t>To Abraham</a:t>
            </a:r>
          </a:p>
          <a:p>
            <a:pPr lvl="1"/>
            <a:r>
              <a:rPr lang="en-US" sz="4800" b="1" i="1" dirty="0" smtClean="0">
                <a:solidFill>
                  <a:prstClr val="black"/>
                </a:solidFill>
                <a:effectLst>
                  <a:outerShdw blurRad="38100" dist="38100" dir="2700000" algn="tl">
                    <a:prstClr val="white">
                      <a:lumMod val="50000"/>
                    </a:prstClr>
                  </a:outerShdw>
                </a:effectLst>
                <a:latin typeface="Century Schoolbook" panose="02040604050505020304" pitchFamily="18" charset="0"/>
              </a:rPr>
              <a:t>A great nation</a:t>
            </a:r>
          </a:p>
          <a:p>
            <a:pPr lvl="1"/>
            <a:r>
              <a:rPr lang="en-US" sz="4800" b="1" i="1" dirty="0" smtClean="0">
                <a:solidFill>
                  <a:prstClr val="black"/>
                </a:solidFill>
                <a:effectLst>
                  <a:outerShdw blurRad="38100" dist="38100" dir="2700000" algn="tl">
                    <a:prstClr val="white">
                      <a:lumMod val="50000"/>
                    </a:prstClr>
                  </a:outerShdw>
                </a:effectLst>
                <a:latin typeface="Century Schoolbook" panose="02040604050505020304" pitchFamily="18" charset="0"/>
              </a:rPr>
              <a:t>To be enslaved</a:t>
            </a:r>
          </a:p>
          <a:p>
            <a:pPr lvl="1"/>
            <a:r>
              <a:rPr lang="en-US" sz="4800" b="1" i="1" dirty="0" smtClean="0">
                <a:solidFill>
                  <a:prstClr val="black"/>
                </a:solidFill>
                <a:effectLst>
                  <a:outerShdw blurRad="38100" dist="38100" dir="2700000" algn="tl">
                    <a:prstClr val="white">
                      <a:lumMod val="50000"/>
                    </a:prstClr>
                  </a:outerShdw>
                </a:effectLst>
                <a:latin typeface="Century Schoolbook" panose="02040604050505020304" pitchFamily="18" charset="0"/>
              </a:rPr>
              <a:t>To be released</a:t>
            </a:r>
          </a:p>
          <a:p>
            <a:pPr lvl="1"/>
            <a:r>
              <a:rPr lang="en-US" sz="4800" b="1" i="1" dirty="0" smtClean="0">
                <a:solidFill>
                  <a:prstClr val="black"/>
                </a:solidFill>
                <a:effectLst>
                  <a:outerShdw blurRad="38100" dist="38100" dir="2700000" algn="tl">
                    <a:prstClr val="white">
                      <a:lumMod val="50000"/>
                    </a:prstClr>
                  </a:outerShdw>
                </a:effectLst>
                <a:latin typeface="Century Schoolbook" panose="02040604050505020304" pitchFamily="18" charset="0"/>
              </a:rPr>
              <a:t>To serve the Lord</a:t>
            </a:r>
          </a:p>
          <a:p>
            <a:pPr lvl="1"/>
            <a:endParaRPr lang="en-US" sz="4200" b="1" i="1" dirty="0" smtClean="0">
              <a:solidFill>
                <a:prstClr val="black"/>
              </a:solidFill>
              <a:effectLst>
                <a:outerShdw blurRad="38100" dist="38100" dir="2700000" algn="tl">
                  <a:prstClr val="white">
                    <a:lumMod val="50000"/>
                  </a:prstClr>
                </a:outerShdw>
              </a:effectLst>
              <a:latin typeface="Century Schoolbook" panose="02040604050505020304" pitchFamily="18" charset="0"/>
            </a:endParaRPr>
          </a:p>
        </p:txBody>
      </p:sp>
    </p:spTree>
    <p:extLst>
      <p:ext uri="{BB962C8B-B14F-4D97-AF65-F5344CB8AC3E}">
        <p14:creationId xmlns:p14="http://schemas.microsoft.com/office/powerpoint/2010/main" val="241168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p:cTn id="42"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329566"/>
            <a:ext cx="13213080" cy="1371600"/>
          </a:xfrm>
          <a:solidFill>
            <a:schemeClr val="accent6">
              <a:lumMod val="50000"/>
            </a:schemeClr>
          </a:solidFill>
          <a:ln w="28575">
            <a:solidFill>
              <a:schemeClr val="tx1"/>
            </a:solidFill>
          </a:ln>
        </p:spPr>
        <p:txBody>
          <a:bodyPr>
            <a:normAutofit/>
          </a:bodyPr>
          <a:lstStyle/>
          <a:p>
            <a:pPr lvl="0" defTabSz="1305942">
              <a:spcBef>
                <a:spcPct val="20000"/>
              </a:spcBef>
            </a:pPr>
            <a:r>
              <a:rPr lang="en-US" sz="6000" b="1" dirty="0" smtClean="0">
                <a:solidFill>
                  <a:prstClr val="black"/>
                </a:solidFill>
                <a:effectLst>
                  <a:outerShdw blurRad="38100" dist="38100" dir="2700000" algn="tl">
                    <a:prstClr val="white">
                      <a:lumMod val="50000"/>
                    </a:prstClr>
                  </a:outerShdw>
                </a:effectLst>
                <a:latin typeface="Century Schoolbook" panose="02040604050505020304" pitchFamily="18" charset="0"/>
                <a:ea typeface="+mn-ea"/>
                <a:cs typeface="+mn-cs"/>
              </a:rPr>
              <a:t>The Evidence</a:t>
            </a:r>
            <a:endParaRPr lang="en-US" sz="9600" b="1" dirty="0">
              <a:solidFill>
                <a:prstClr val="black"/>
              </a:solidFill>
              <a:effectLst>
                <a:outerShdw blurRad="38100" dist="38100" dir="2700000" algn="tl">
                  <a:prstClr val="white">
                    <a:lumMod val="50000"/>
                  </a:prstClr>
                </a:outerShdw>
              </a:effectLst>
              <a:latin typeface="Century Schoolbook" panose="02040604050505020304" pitchFamily="18" charset="0"/>
              <a:ea typeface="+mn-ea"/>
              <a:cs typeface="+mn-cs"/>
            </a:endParaRPr>
          </a:p>
        </p:txBody>
      </p:sp>
      <p:sp>
        <p:nvSpPr>
          <p:cNvPr id="3" name="Content Placeholder 2"/>
          <p:cNvSpPr>
            <a:spLocks noGrp="1"/>
          </p:cNvSpPr>
          <p:nvPr>
            <p:ph idx="1"/>
          </p:nvPr>
        </p:nvSpPr>
        <p:spPr>
          <a:xfrm>
            <a:off x="4419600" y="1920240"/>
            <a:ext cx="9479280" cy="6080760"/>
          </a:xfrm>
          <a:solidFill>
            <a:schemeClr val="accent6">
              <a:lumMod val="50000"/>
            </a:schemeClr>
          </a:solidFill>
          <a:ln w="28575">
            <a:solidFill>
              <a:schemeClr val="tx1"/>
            </a:solidFill>
          </a:ln>
        </p:spPr>
        <p:txBody>
          <a:bodyPr>
            <a:normAutofit/>
          </a:bodyPr>
          <a:lstStyle/>
          <a:p>
            <a:r>
              <a:rPr lang="en-US" sz="5400" b="1" i="1" dirty="0" smtClean="0">
                <a:solidFill>
                  <a:prstClr val="black"/>
                </a:solidFill>
                <a:effectLst>
                  <a:outerShdw blurRad="38100" dist="38100" dir="2700000" algn="tl">
                    <a:prstClr val="white">
                      <a:lumMod val="50000"/>
                    </a:prstClr>
                  </a:outerShdw>
                </a:effectLst>
                <a:latin typeface="Century Schoolbook" panose="02040604050505020304" pitchFamily="18" charset="0"/>
              </a:rPr>
              <a:t>Israel rejected its “savior” (Joseph)</a:t>
            </a:r>
          </a:p>
          <a:p>
            <a:r>
              <a:rPr lang="en-US" sz="5400" b="1" i="1" dirty="0" smtClean="0">
                <a:solidFill>
                  <a:prstClr val="black"/>
                </a:solidFill>
                <a:effectLst>
                  <a:outerShdw blurRad="38100" dist="38100" dir="2700000" algn="tl">
                    <a:prstClr val="white">
                      <a:lumMod val="50000"/>
                    </a:prstClr>
                  </a:outerShdw>
                </a:effectLst>
                <a:latin typeface="Century Schoolbook" panose="02040604050505020304" pitchFamily="18" charset="0"/>
              </a:rPr>
              <a:t>Israel rejected its “redeemer” (Moses)</a:t>
            </a:r>
          </a:p>
          <a:p>
            <a:r>
              <a:rPr lang="en-US" sz="5400" b="1" i="1" dirty="0" smtClean="0">
                <a:solidFill>
                  <a:prstClr val="black"/>
                </a:solidFill>
                <a:effectLst>
                  <a:outerShdw blurRad="38100" dist="38100" dir="2700000" algn="tl">
                    <a:prstClr val="white">
                      <a:lumMod val="50000"/>
                    </a:prstClr>
                  </a:outerShdw>
                </a:effectLst>
                <a:latin typeface="Century Schoolbook" panose="02040604050505020304" pitchFamily="18" charset="0"/>
              </a:rPr>
              <a:t>Israel rejected its Covenant-Lord (God)</a:t>
            </a:r>
            <a:endParaRPr lang="en-US" sz="4200" b="1" i="1" dirty="0">
              <a:solidFill>
                <a:prstClr val="black"/>
              </a:solidFill>
              <a:effectLst>
                <a:outerShdw blurRad="38100" dist="38100" dir="2700000" algn="tl">
                  <a:prstClr val="white">
                    <a:lumMod val="50000"/>
                  </a:prstClr>
                </a:outerShdw>
              </a:effectLst>
              <a:latin typeface="Century Schoolbook" panose="02040604050505020304" pitchFamily="18" charset="0"/>
            </a:endParaRPr>
          </a:p>
        </p:txBody>
      </p:sp>
    </p:spTree>
    <p:extLst>
      <p:ext uri="{BB962C8B-B14F-4D97-AF65-F5344CB8AC3E}">
        <p14:creationId xmlns:p14="http://schemas.microsoft.com/office/powerpoint/2010/main" val="1430457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329566"/>
            <a:ext cx="13213080" cy="1371600"/>
          </a:xfrm>
          <a:solidFill>
            <a:schemeClr val="accent6">
              <a:lumMod val="50000"/>
            </a:schemeClr>
          </a:solidFill>
          <a:ln w="28575">
            <a:solidFill>
              <a:schemeClr val="tx1"/>
            </a:solidFill>
          </a:ln>
        </p:spPr>
        <p:txBody>
          <a:bodyPr>
            <a:normAutofit/>
          </a:bodyPr>
          <a:lstStyle/>
          <a:p>
            <a:pPr lvl="0" defTabSz="1305942">
              <a:spcBef>
                <a:spcPct val="20000"/>
              </a:spcBef>
            </a:pPr>
            <a:r>
              <a:rPr lang="en-US" sz="6000" b="1" dirty="0" smtClean="0">
                <a:solidFill>
                  <a:prstClr val="black"/>
                </a:solidFill>
                <a:effectLst>
                  <a:outerShdw blurRad="38100" dist="38100" dir="2700000" algn="tl">
                    <a:prstClr val="white">
                      <a:lumMod val="50000"/>
                    </a:prstClr>
                  </a:outerShdw>
                </a:effectLst>
                <a:latin typeface="Century Schoolbook" panose="02040604050505020304" pitchFamily="18" charset="0"/>
                <a:ea typeface="+mn-ea"/>
                <a:cs typeface="+mn-cs"/>
              </a:rPr>
              <a:t>The Verdict</a:t>
            </a:r>
            <a:endParaRPr lang="en-US" sz="9600" b="1" dirty="0">
              <a:solidFill>
                <a:prstClr val="black"/>
              </a:solidFill>
              <a:effectLst>
                <a:outerShdw blurRad="38100" dist="38100" dir="2700000" algn="tl">
                  <a:prstClr val="white">
                    <a:lumMod val="50000"/>
                  </a:prstClr>
                </a:outerShdw>
              </a:effectLst>
              <a:latin typeface="Century Schoolbook" panose="02040604050505020304" pitchFamily="18" charset="0"/>
              <a:ea typeface="+mn-ea"/>
              <a:cs typeface="+mn-cs"/>
            </a:endParaRPr>
          </a:p>
        </p:txBody>
      </p:sp>
      <p:sp>
        <p:nvSpPr>
          <p:cNvPr id="3" name="Content Placeholder 2"/>
          <p:cNvSpPr>
            <a:spLocks noGrp="1"/>
          </p:cNvSpPr>
          <p:nvPr>
            <p:ph idx="1"/>
          </p:nvPr>
        </p:nvSpPr>
        <p:spPr>
          <a:xfrm>
            <a:off x="4419600" y="1920240"/>
            <a:ext cx="9479280" cy="6080760"/>
          </a:xfrm>
          <a:solidFill>
            <a:schemeClr val="accent6">
              <a:lumMod val="50000"/>
            </a:schemeClr>
          </a:solidFill>
          <a:ln w="28575">
            <a:solidFill>
              <a:schemeClr val="tx1"/>
            </a:solidFill>
          </a:ln>
        </p:spPr>
        <p:txBody>
          <a:bodyPr>
            <a:normAutofit/>
          </a:bodyPr>
          <a:lstStyle/>
          <a:p>
            <a:r>
              <a:rPr lang="en-US" sz="5400" b="1" i="1" dirty="0" smtClean="0">
                <a:solidFill>
                  <a:prstClr val="black"/>
                </a:solidFill>
                <a:effectLst>
                  <a:outerShdw blurRad="38100" dist="38100" dir="2700000" algn="tl">
                    <a:prstClr val="white">
                      <a:lumMod val="50000"/>
                    </a:prstClr>
                  </a:outerShdw>
                </a:effectLst>
                <a:latin typeface="Century Schoolbook" panose="02040604050505020304" pitchFamily="18" charset="0"/>
              </a:rPr>
              <a:t>Stephen v. The State</a:t>
            </a:r>
          </a:p>
          <a:p>
            <a:pPr lvl="1"/>
            <a:r>
              <a:rPr lang="en-US" sz="4800" b="1" i="1" dirty="0">
                <a:solidFill>
                  <a:prstClr val="black"/>
                </a:solidFill>
                <a:effectLst>
                  <a:outerShdw blurRad="38100" dist="38100" dir="2700000" algn="tl">
                    <a:prstClr val="white">
                      <a:lumMod val="50000"/>
                    </a:prstClr>
                  </a:outerShdw>
                </a:effectLst>
                <a:latin typeface="Century Schoolbook" panose="02040604050505020304" pitchFamily="18" charset="0"/>
              </a:rPr>
              <a:t>Guilty of rejecting God</a:t>
            </a:r>
          </a:p>
          <a:p>
            <a:pPr lvl="1"/>
            <a:r>
              <a:rPr lang="en-US" sz="4800" b="1" i="1" dirty="0">
                <a:solidFill>
                  <a:prstClr val="black"/>
                </a:solidFill>
                <a:effectLst>
                  <a:outerShdw blurRad="38100" dist="38100" dir="2700000" algn="tl">
                    <a:prstClr val="white">
                      <a:lumMod val="50000"/>
                    </a:prstClr>
                  </a:outerShdw>
                </a:effectLst>
                <a:latin typeface="Century Schoolbook" panose="02040604050505020304" pitchFamily="18" charset="0"/>
              </a:rPr>
              <a:t>Guilty of rejecting His servants</a:t>
            </a:r>
          </a:p>
          <a:p>
            <a:pPr lvl="1"/>
            <a:r>
              <a:rPr lang="en-US" sz="4800" b="1" i="1" dirty="0">
                <a:solidFill>
                  <a:prstClr val="black"/>
                </a:solidFill>
                <a:effectLst>
                  <a:outerShdw blurRad="38100" dist="38100" dir="2700000" algn="tl">
                    <a:prstClr val="white">
                      <a:lumMod val="50000"/>
                    </a:prstClr>
                  </a:outerShdw>
                </a:effectLst>
                <a:latin typeface="Century Schoolbook" panose="02040604050505020304" pitchFamily="18" charset="0"/>
              </a:rPr>
              <a:t>Guilty of rejecting the </a:t>
            </a:r>
            <a:r>
              <a:rPr lang="en-US" sz="4800" b="1" i="1" dirty="0" smtClean="0">
                <a:solidFill>
                  <a:prstClr val="black"/>
                </a:solidFill>
                <a:effectLst>
                  <a:outerShdw blurRad="38100" dist="38100" dir="2700000" algn="tl">
                    <a:prstClr val="white">
                      <a:lumMod val="50000"/>
                    </a:prstClr>
                  </a:outerShdw>
                </a:effectLst>
                <a:latin typeface="Century Schoolbook" panose="02040604050505020304" pitchFamily="18" charset="0"/>
              </a:rPr>
              <a:t>Covenant</a:t>
            </a:r>
          </a:p>
          <a:p>
            <a:r>
              <a:rPr lang="en-US" sz="5400" b="1" i="1" dirty="0" smtClean="0">
                <a:solidFill>
                  <a:prstClr val="black"/>
                </a:solidFill>
                <a:effectLst>
                  <a:outerShdw blurRad="38100" dist="38100" dir="2700000" algn="tl">
                    <a:prstClr val="white">
                      <a:lumMod val="50000"/>
                    </a:prstClr>
                  </a:outerShdw>
                </a:effectLst>
                <a:latin typeface="Century Schoolbook" panose="02040604050505020304" pitchFamily="18" charset="0"/>
              </a:rPr>
              <a:t>Separated from God</a:t>
            </a:r>
            <a:endParaRPr lang="en-US" sz="4800" b="1" i="1" dirty="0">
              <a:solidFill>
                <a:prstClr val="black"/>
              </a:solidFill>
              <a:effectLst>
                <a:outerShdw blurRad="38100" dist="38100" dir="2700000" algn="tl">
                  <a:prstClr val="white">
                    <a:lumMod val="50000"/>
                  </a:prstClr>
                </a:outerShdw>
              </a:effectLst>
              <a:latin typeface="Century Schoolbook" panose="02040604050505020304" pitchFamily="18" charset="0"/>
            </a:endParaRPr>
          </a:p>
        </p:txBody>
      </p:sp>
    </p:spTree>
    <p:extLst>
      <p:ext uri="{BB962C8B-B14F-4D97-AF65-F5344CB8AC3E}">
        <p14:creationId xmlns:p14="http://schemas.microsoft.com/office/powerpoint/2010/main" val="3988746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457200"/>
            <a:ext cx="13411200" cy="7467600"/>
          </a:xfrm>
          <a:solidFill>
            <a:schemeClr val="accent6">
              <a:lumMod val="50000"/>
            </a:schemeClr>
          </a:solidFill>
          <a:ln w="28575">
            <a:solidFill>
              <a:schemeClr val="tx1"/>
            </a:solidFill>
          </a:ln>
        </p:spPr>
        <p:txBody>
          <a:bodyPr>
            <a:normAutofit/>
          </a:bodyPr>
          <a:lstStyle/>
          <a:p>
            <a:pPr marL="0" lvl="0" indent="0" defTabSz="1305942">
              <a:buNone/>
            </a:pPr>
            <a:r>
              <a:rPr lang="en-US" sz="6000" b="1" dirty="0">
                <a:solidFill>
                  <a:prstClr val="black"/>
                </a:solidFill>
                <a:effectLst>
                  <a:outerShdw blurRad="38100" dist="38100" dir="2700000" algn="tl">
                    <a:schemeClr val="bg1">
                      <a:lumMod val="50000"/>
                    </a:schemeClr>
                  </a:outerShdw>
                </a:effectLst>
                <a:latin typeface="Century Schoolbook" panose="02040604050505020304" pitchFamily="18" charset="0"/>
              </a:rPr>
              <a:t>Acts </a:t>
            </a:r>
            <a:r>
              <a:rPr lang="en-US" sz="6000" b="1" dirty="0" smtClean="0">
                <a:solidFill>
                  <a:prstClr val="black"/>
                </a:solidFill>
                <a:effectLst>
                  <a:outerShdw blurRad="38100" dist="38100" dir="2700000" algn="tl">
                    <a:schemeClr val="bg1">
                      <a:lumMod val="50000"/>
                    </a:schemeClr>
                  </a:outerShdw>
                </a:effectLst>
                <a:latin typeface="Century Schoolbook" panose="02040604050505020304" pitchFamily="18" charset="0"/>
              </a:rPr>
              <a:t>6:8-14</a:t>
            </a:r>
            <a:endParaRPr lang="en-US" sz="6000" b="1" dirty="0">
              <a:solidFill>
                <a:prstClr val="black"/>
              </a:solidFill>
              <a:effectLst>
                <a:outerShdw blurRad="38100" dist="38100" dir="2700000" algn="tl">
                  <a:schemeClr val="bg1">
                    <a:lumMod val="50000"/>
                  </a:schemeClr>
                </a:outerShdw>
              </a:effectLst>
              <a:latin typeface="Century Schoolbook" panose="02040604050505020304" pitchFamily="18" charset="0"/>
            </a:endParaRPr>
          </a:p>
          <a:p>
            <a:pPr marL="0" lvl="0" indent="0" defTabSz="1305942">
              <a:buNone/>
            </a:pPr>
            <a:r>
              <a:rPr lang="en-US" sz="6000" b="1" i="1" dirty="0" smtClean="0">
                <a:solidFill>
                  <a:prstClr val="black"/>
                </a:solidFill>
                <a:effectLst>
                  <a:outerShdw blurRad="38100" dist="38100" dir="2700000" algn="tl">
                    <a:schemeClr val="bg1">
                      <a:lumMod val="50000"/>
                    </a:schemeClr>
                  </a:outerShdw>
                </a:effectLst>
                <a:latin typeface="Century Schoolbook" panose="02040604050505020304" pitchFamily="18" charset="0"/>
              </a:rPr>
              <a:t>And </a:t>
            </a:r>
            <a:r>
              <a:rPr lang="en-US" sz="6000" b="1" i="1" dirty="0">
                <a:solidFill>
                  <a:prstClr val="black"/>
                </a:solidFill>
                <a:effectLst>
                  <a:outerShdw blurRad="38100" dist="38100" dir="2700000" algn="tl">
                    <a:schemeClr val="bg1">
                      <a:lumMod val="50000"/>
                    </a:schemeClr>
                  </a:outerShdw>
                </a:effectLst>
                <a:latin typeface="Century Schoolbook" panose="02040604050505020304" pitchFamily="18" charset="0"/>
              </a:rPr>
              <a:t>Stephen, full of grace and power, was performing great wonders and signs among the people</a:t>
            </a:r>
            <a:r>
              <a:rPr lang="en-US" sz="6000" b="1" i="1" dirty="0" smtClean="0">
                <a:solidFill>
                  <a:prstClr val="black"/>
                </a:solidFill>
                <a:effectLst>
                  <a:outerShdw blurRad="38100" dist="38100" dir="2700000" algn="tl">
                    <a:schemeClr val="bg1">
                      <a:lumMod val="50000"/>
                    </a:schemeClr>
                  </a:outerShdw>
                </a:effectLst>
                <a:latin typeface="Century Schoolbook" panose="02040604050505020304" pitchFamily="18" charset="0"/>
              </a:rPr>
              <a:t>.</a:t>
            </a:r>
            <a:endParaRPr lang="en-US" sz="6000" b="1" i="1" dirty="0">
              <a:solidFill>
                <a:prstClr val="black"/>
              </a:solidFill>
              <a:effectLst>
                <a:outerShdw blurRad="38100" dist="38100" dir="2700000" algn="tl">
                  <a:schemeClr val="bg1">
                    <a:lumMod val="50000"/>
                  </a:schemeClr>
                </a:outerShdw>
              </a:effectLst>
              <a:latin typeface="Century Schoolbook" panose="02040604050505020304" pitchFamily="18" charset="0"/>
            </a:endParaRPr>
          </a:p>
        </p:txBody>
      </p:sp>
    </p:spTree>
    <p:extLst>
      <p:ext uri="{BB962C8B-B14F-4D97-AF65-F5344CB8AC3E}">
        <p14:creationId xmlns:p14="http://schemas.microsoft.com/office/powerpoint/2010/main" val="339205735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329566"/>
            <a:ext cx="13213080" cy="1371600"/>
          </a:xfrm>
          <a:solidFill>
            <a:schemeClr val="accent6">
              <a:lumMod val="50000"/>
            </a:schemeClr>
          </a:solidFill>
          <a:ln w="28575">
            <a:solidFill>
              <a:schemeClr val="tx1"/>
            </a:solidFill>
          </a:ln>
        </p:spPr>
        <p:txBody>
          <a:bodyPr>
            <a:normAutofit/>
          </a:bodyPr>
          <a:lstStyle/>
          <a:p>
            <a:pPr lvl="0" defTabSz="1305942">
              <a:spcBef>
                <a:spcPct val="20000"/>
              </a:spcBef>
            </a:pPr>
            <a:r>
              <a:rPr lang="en-US" sz="6000" b="1" dirty="0" smtClean="0">
                <a:solidFill>
                  <a:prstClr val="black"/>
                </a:solidFill>
                <a:effectLst>
                  <a:outerShdw blurRad="38100" dist="38100" dir="2700000" algn="tl">
                    <a:prstClr val="white">
                      <a:lumMod val="50000"/>
                    </a:prstClr>
                  </a:outerShdw>
                </a:effectLst>
                <a:latin typeface="Century Schoolbook" panose="02040604050505020304" pitchFamily="18" charset="0"/>
                <a:ea typeface="+mn-ea"/>
                <a:cs typeface="+mn-cs"/>
              </a:rPr>
              <a:t>The Verdict</a:t>
            </a:r>
            <a:endParaRPr lang="en-US" sz="9600" b="1" dirty="0">
              <a:solidFill>
                <a:prstClr val="black"/>
              </a:solidFill>
              <a:effectLst>
                <a:outerShdw blurRad="38100" dist="38100" dir="2700000" algn="tl">
                  <a:prstClr val="white">
                    <a:lumMod val="50000"/>
                  </a:prstClr>
                </a:outerShdw>
              </a:effectLst>
              <a:latin typeface="Century Schoolbook" panose="02040604050505020304" pitchFamily="18" charset="0"/>
              <a:ea typeface="+mn-ea"/>
              <a:cs typeface="+mn-cs"/>
            </a:endParaRPr>
          </a:p>
        </p:txBody>
      </p:sp>
      <p:sp>
        <p:nvSpPr>
          <p:cNvPr id="3" name="Content Placeholder 2"/>
          <p:cNvSpPr>
            <a:spLocks noGrp="1"/>
          </p:cNvSpPr>
          <p:nvPr>
            <p:ph idx="1"/>
          </p:nvPr>
        </p:nvSpPr>
        <p:spPr>
          <a:xfrm>
            <a:off x="4419600" y="1920240"/>
            <a:ext cx="9479280" cy="6080760"/>
          </a:xfrm>
          <a:solidFill>
            <a:schemeClr val="accent6">
              <a:lumMod val="50000"/>
            </a:schemeClr>
          </a:solidFill>
          <a:ln w="28575">
            <a:solidFill>
              <a:schemeClr val="tx1"/>
            </a:solidFill>
          </a:ln>
        </p:spPr>
        <p:txBody>
          <a:bodyPr>
            <a:normAutofit/>
          </a:bodyPr>
          <a:lstStyle/>
          <a:p>
            <a:r>
              <a:rPr lang="en-US" sz="5400" b="1" i="1" dirty="0" smtClean="0">
                <a:solidFill>
                  <a:prstClr val="black"/>
                </a:solidFill>
                <a:effectLst>
                  <a:outerShdw blurRad="38100" dist="38100" dir="2700000" algn="tl">
                    <a:prstClr val="white">
                      <a:lumMod val="50000"/>
                    </a:prstClr>
                  </a:outerShdw>
                </a:effectLst>
                <a:latin typeface="Century Schoolbook" panose="02040604050505020304" pitchFamily="18" charset="0"/>
              </a:rPr>
              <a:t>State v. Stephen</a:t>
            </a:r>
          </a:p>
          <a:p>
            <a:r>
              <a:rPr lang="en-US" sz="5400" b="1" i="1" dirty="0" smtClean="0">
                <a:solidFill>
                  <a:prstClr val="black"/>
                </a:solidFill>
                <a:effectLst>
                  <a:outerShdw blurRad="38100" dist="38100" dir="2700000" algn="tl">
                    <a:prstClr val="white">
                      <a:lumMod val="50000"/>
                    </a:prstClr>
                  </a:outerShdw>
                </a:effectLst>
                <a:latin typeface="Century Schoolbook" panose="02040604050505020304" pitchFamily="18" charset="0"/>
              </a:rPr>
              <a:t>Guilty</a:t>
            </a:r>
          </a:p>
          <a:p>
            <a:r>
              <a:rPr lang="en-US" sz="5400" b="1" i="1" dirty="0" smtClean="0">
                <a:solidFill>
                  <a:prstClr val="black"/>
                </a:solidFill>
                <a:effectLst>
                  <a:outerShdw blurRad="38100" dist="38100" dir="2700000" algn="tl">
                    <a:prstClr val="white">
                      <a:lumMod val="50000"/>
                    </a:prstClr>
                  </a:outerShdw>
                </a:effectLst>
                <a:latin typeface="Century Schoolbook" panose="02040604050505020304" pitchFamily="18" charset="0"/>
              </a:rPr>
              <a:t>Sentenced to Death</a:t>
            </a:r>
          </a:p>
        </p:txBody>
      </p:sp>
    </p:spTree>
    <p:extLst>
      <p:ext uri="{BB962C8B-B14F-4D97-AF65-F5344CB8AC3E}">
        <p14:creationId xmlns:p14="http://schemas.microsoft.com/office/powerpoint/2010/main" val="2384613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0" y="6629400"/>
            <a:ext cx="13167360" cy="1371600"/>
          </a:xfrm>
        </p:spPr>
        <p:txBody>
          <a:bodyPr>
            <a:normAutofit/>
          </a:bodyPr>
          <a:lstStyle/>
          <a:p>
            <a:r>
              <a:rPr lang="en-US" sz="8000" b="1" dirty="0" smtClean="0">
                <a:ln>
                  <a:solidFill>
                    <a:schemeClr val="bg1"/>
                  </a:solidFill>
                </a:ln>
                <a:solidFill>
                  <a:schemeClr val="accent3">
                    <a:lumMod val="75000"/>
                  </a:schemeClr>
                </a:solidFill>
                <a:effectLst>
                  <a:outerShdw blurRad="38100" dist="38100" dir="2700000" algn="tl">
                    <a:schemeClr val="bg1"/>
                  </a:outerShdw>
                </a:effectLst>
                <a:latin typeface="Baskerville Old Face" panose="02020602080505020303" pitchFamily="18" charset="0"/>
              </a:rPr>
              <a:t>Reaping the Harvest</a:t>
            </a:r>
            <a:endParaRPr lang="en-US" sz="8000" b="1" dirty="0">
              <a:ln>
                <a:solidFill>
                  <a:schemeClr val="bg1"/>
                </a:solidFill>
              </a:ln>
              <a:solidFill>
                <a:schemeClr val="accent3">
                  <a:lumMod val="75000"/>
                </a:schemeClr>
              </a:solidFill>
              <a:effectLst>
                <a:outerShdw blurRad="38100" dist="38100" dir="2700000" algn="tl">
                  <a:schemeClr val="bg1"/>
                </a:outerShdw>
              </a:effectLst>
              <a:latin typeface="Baskerville Old Face" panose="02020602080505020303" pitchFamily="18" charset="0"/>
            </a:endParaRPr>
          </a:p>
        </p:txBody>
      </p:sp>
      <p:sp>
        <p:nvSpPr>
          <p:cNvPr id="3" name="Content Placeholder 2"/>
          <p:cNvSpPr>
            <a:spLocks noGrp="1"/>
          </p:cNvSpPr>
          <p:nvPr>
            <p:ph idx="1"/>
          </p:nvPr>
        </p:nvSpPr>
        <p:spPr>
          <a:xfrm>
            <a:off x="7010400" y="381000"/>
            <a:ext cx="7467600" cy="6553199"/>
          </a:xfrm>
        </p:spPr>
        <p:txBody>
          <a:bodyPr>
            <a:normAutofit/>
          </a:bodyPr>
          <a:lstStyle/>
          <a:p>
            <a:r>
              <a:rPr lang="en-US" sz="5400" b="1" i="1" dirty="0" smtClean="0">
                <a:ln>
                  <a:solidFill>
                    <a:schemeClr val="bg1"/>
                  </a:solidFill>
                </a:ln>
                <a:solidFill>
                  <a:schemeClr val="accent3">
                    <a:lumMod val="75000"/>
                  </a:schemeClr>
                </a:solidFill>
                <a:effectLst>
                  <a:outerShdw blurRad="38100" dist="38100" dir="2700000" algn="tl">
                    <a:schemeClr val="bg1"/>
                  </a:outerShdw>
                </a:effectLst>
                <a:latin typeface="Century Schoolbook" panose="02040604050505020304" pitchFamily="18" charset="0"/>
              </a:rPr>
              <a:t>See and understand idolatry</a:t>
            </a:r>
          </a:p>
          <a:p>
            <a:r>
              <a:rPr lang="en-US" sz="5400" b="1" i="1" dirty="0" smtClean="0">
                <a:ln>
                  <a:solidFill>
                    <a:schemeClr val="bg1"/>
                  </a:solidFill>
                </a:ln>
                <a:solidFill>
                  <a:schemeClr val="accent3">
                    <a:lumMod val="75000"/>
                  </a:schemeClr>
                </a:solidFill>
                <a:effectLst>
                  <a:outerShdw blurRad="38100" dist="38100" dir="2700000" algn="tl">
                    <a:schemeClr val="bg1"/>
                  </a:outerShdw>
                </a:effectLst>
                <a:latin typeface="Century Schoolbook" panose="02040604050505020304" pitchFamily="18" charset="0"/>
              </a:rPr>
              <a:t>Don’t focus on acquittal</a:t>
            </a:r>
          </a:p>
          <a:p>
            <a:r>
              <a:rPr lang="en-US" sz="5400" b="1" i="1" dirty="0" smtClean="0">
                <a:ln>
                  <a:solidFill>
                    <a:schemeClr val="bg1"/>
                  </a:solidFill>
                </a:ln>
                <a:solidFill>
                  <a:schemeClr val="accent3">
                    <a:lumMod val="75000"/>
                  </a:schemeClr>
                </a:solidFill>
                <a:effectLst>
                  <a:outerShdw blurRad="38100" dist="38100" dir="2700000" algn="tl">
                    <a:schemeClr val="bg1"/>
                  </a:outerShdw>
                </a:effectLst>
                <a:latin typeface="Century Schoolbook" panose="02040604050505020304" pitchFamily="18" charset="0"/>
              </a:rPr>
              <a:t>Focus on Jesus</a:t>
            </a:r>
            <a:endParaRPr lang="en-US" sz="5400" b="1" i="1" dirty="0" smtClean="0">
              <a:ln>
                <a:solidFill>
                  <a:schemeClr val="bg1"/>
                </a:solidFill>
              </a:ln>
              <a:solidFill>
                <a:schemeClr val="accent3">
                  <a:lumMod val="75000"/>
                </a:schemeClr>
              </a:solidFill>
              <a:effectLst>
                <a:outerShdw blurRad="38100" dist="38100" dir="2700000" algn="tl">
                  <a:schemeClr val="bg1"/>
                </a:outerShdw>
              </a:effectLst>
              <a:latin typeface="Century Schoolbook" panose="02040604050505020304" pitchFamily="18" charset="0"/>
            </a:endParaRPr>
          </a:p>
        </p:txBody>
      </p:sp>
    </p:spTree>
    <p:extLst>
      <p:ext uri="{BB962C8B-B14F-4D97-AF65-F5344CB8AC3E}">
        <p14:creationId xmlns:p14="http://schemas.microsoft.com/office/powerpoint/2010/main" val="3909301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457200"/>
            <a:ext cx="13411200" cy="7467600"/>
          </a:xfrm>
          <a:solidFill>
            <a:schemeClr val="accent6">
              <a:lumMod val="50000"/>
            </a:schemeClr>
          </a:solidFill>
          <a:ln w="28575">
            <a:solidFill>
              <a:schemeClr val="tx1"/>
            </a:solidFill>
          </a:ln>
        </p:spPr>
        <p:txBody>
          <a:bodyPr>
            <a:normAutofit/>
          </a:bodyPr>
          <a:lstStyle/>
          <a:p>
            <a:pPr marL="0" lvl="0" indent="0" defTabSz="1305942">
              <a:buNone/>
            </a:pPr>
            <a:r>
              <a:rPr lang="en-US" sz="6000" b="1" dirty="0" smtClean="0">
                <a:solidFill>
                  <a:prstClr val="black"/>
                </a:solidFill>
                <a:effectLst>
                  <a:outerShdw blurRad="38100" dist="38100" dir="2700000" algn="tl">
                    <a:schemeClr val="bg1">
                      <a:lumMod val="50000"/>
                    </a:schemeClr>
                  </a:outerShdw>
                </a:effectLst>
                <a:latin typeface="Century Schoolbook" panose="02040604050505020304" pitchFamily="18" charset="0"/>
              </a:rPr>
              <a:t>1</a:t>
            </a:r>
            <a:r>
              <a:rPr lang="en-US" sz="6000" b="1" baseline="30000" dirty="0" smtClean="0">
                <a:solidFill>
                  <a:prstClr val="black"/>
                </a:solidFill>
                <a:effectLst>
                  <a:outerShdw blurRad="38100" dist="38100" dir="2700000" algn="tl">
                    <a:schemeClr val="bg1">
                      <a:lumMod val="50000"/>
                    </a:schemeClr>
                  </a:outerShdw>
                </a:effectLst>
                <a:latin typeface="Century Schoolbook" panose="02040604050505020304" pitchFamily="18" charset="0"/>
              </a:rPr>
              <a:t>st</a:t>
            </a:r>
            <a:r>
              <a:rPr lang="en-US" sz="6000" b="1" dirty="0" smtClean="0">
                <a:solidFill>
                  <a:prstClr val="black"/>
                </a:solidFill>
                <a:effectLst>
                  <a:outerShdw blurRad="38100" dist="38100" dir="2700000" algn="tl">
                    <a:schemeClr val="bg1">
                      <a:lumMod val="50000"/>
                    </a:schemeClr>
                  </a:outerShdw>
                </a:effectLst>
                <a:latin typeface="Century Schoolbook" panose="02040604050505020304" pitchFamily="18" charset="0"/>
              </a:rPr>
              <a:t> Peter </a:t>
            </a:r>
            <a:r>
              <a:rPr lang="en-US" sz="6000" b="1" dirty="0" smtClean="0">
                <a:solidFill>
                  <a:prstClr val="black"/>
                </a:solidFill>
                <a:effectLst>
                  <a:outerShdw blurRad="38100" dist="38100" dir="2700000" algn="tl">
                    <a:schemeClr val="bg1">
                      <a:lumMod val="50000"/>
                    </a:schemeClr>
                  </a:outerShdw>
                </a:effectLst>
                <a:latin typeface="Century Schoolbook" panose="02040604050505020304" pitchFamily="18" charset="0"/>
              </a:rPr>
              <a:t>1:6-9</a:t>
            </a:r>
            <a:endParaRPr lang="en-US" sz="6000" b="1" dirty="0">
              <a:solidFill>
                <a:prstClr val="black"/>
              </a:solidFill>
              <a:effectLst>
                <a:outerShdw blurRad="38100" dist="38100" dir="2700000" algn="tl">
                  <a:schemeClr val="bg1">
                    <a:lumMod val="50000"/>
                  </a:schemeClr>
                </a:outerShdw>
              </a:effectLst>
              <a:latin typeface="Century Schoolbook" panose="02040604050505020304" pitchFamily="18" charset="0"/>
            </a:endParaRPr>
          </a:p>
          <a:p>
            <a:pPr marL="0" lvl="0" indent="0" defTabSz="1305942">
              <a:buNone/>
            </a:pPr>
            <a:r>
              <a:rPr lang="en-US" sz="6000" b="1" i="1" dirty="0" smtClean="0">
                <a:solidFill>
                  <a:prstClr val="black"/>
                </a:solidFill>
                <a:effectLst>
                  <a:outerShdw blurRad="38100" dist="38100" dir="2700000" algn="tl">
                    <a:schemeClr val="bg1">
                      <a:lumMod val="50000"/>
                    </a:schemeClr>
                  </a:outerShdw>
                </a:effectLst>
                <a:latin typeface="Century Schoolbook" panose="02040604050505020304" pitchFamily="18" charset="0"/>
              </a:rPr>
              <a:t>In </a:t>
            </a:r>
            <a:r>
              <a:rPr lang="en-US" sz="6000" b="1" i="1" dirty="0">
                <a:solidFill>
                  <a:prstClr val="black"/>
                </a:solidFill>
                <a:effectLst>
                  <a:outerShdw blurRad="38100" dist="38100" dir="2700000" algn="tl">
                    <a:schemeClr val="bg1">
                      <a:lumMod val="50000"/>
                    </a:schemeClr>
                  </a:outerShdw>
                </a:effectLst>
                <a:latin typeface="Century Schoolbook" panose="02040604050505020304" pitchFamily="18" charset="0"/>
              </a:rPr>
              <a:t>this you greatly rejoice, even though now for a little while, if necessary, you have been distressed by various trials</a:t>
            </a:r>
            <a:r>
              <a:rPr lang="en-US" sz="6000" b="1" i="1" dirty="0" smtClean="0">
                <a:solidFill>
                  <a:prstClr val="black"/>
                </a:solidFill>
                <a:effectLst>
                  <a:outerShdw blurRad="38100" dist="38100" dir="2700000" algn="tl">
                    <a:schemeClr val="bg1">
                      <a:lumMod val="50000"/>
                    </a:schemeClr>
                  </a:outerShdw>
                </a:effectLst>
                <a:latin typeface="Century Schoolbook" panose="02040604050505020304" pitchFamily="18" charset="0"/>
              </a:rPr>
              <a:t>,</a:t>
            </a:r>
            <a:endParaRPr lang="en-US" sz="6000" b="1" i="1" dirty="0">
              <a:solidFill>
                <a:prstClr val="black"/>
              </a:solidFill>
              <a:effectLst>
                <a:outerShdw blurRad="38100" dist="38100" dir="2700000" algn="tl">
                  <a:schemeClr val="bg1">
                    <a:lumMod val="50000"/>
                  </a:schemeClr>
                </a:outerShdw>
              </a:effectLst>
              <a:latin typeface="Century Schoolbook" panose="02040604050505020304" pitchFamily="18" charset="0"/>
            </a:endParaRPr>
          </a:p>
        </p:txBody>
      </p:sp>
    </p:spTree>
    <p:extLst>
      <p:ext uri="{BB962C8B-B14F-4D97-AF65-F5344CB8AC3E}">
        <p14:creationId xmlns:p14="http://schemas.microsoft.com/office/powerpoint/2010/main" val="325187896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457200"/>
            <a:ext cx="13411200" cy="7467600"/>
          </a:xfrm>
          <a:solidFill>
            <a:schemeClr val="accent6">
              <a:lumMod val="50000"/>
            </a:schemeClr>
          </a:solidFill>
          <a:ln w="28575">
            <a:solidFill>
              <a:schemeClr val="tx1"/>
            </a:solidFill>
          </a:ln>
        </p:spPr>
        <p:txBody>
          <a:bodyPr>
            <a:normAutofit/>
          </a:bodyPr>
          <a:lstStyle/>
          <a:p>
            <a:pPr marL="0" lvl="0" indent="0" defTabSz="1305942">
              <a:buNone/>
            </a:pPr>
            <a:r>
              <a:rPr lang="en-US" sz="6000" b="1" i="1" dirty="0" smtClean="0">
                <a:solidFill>
                  <a:prstClr val="black"/>
                </a:solidFill>
                <a:effectLst>
                  <a:outerShdw blurRad="38100" dist="38100" dir="2700000" algn="tl">
                    <a:schemeClr val="bg1">
                      <a:lumMod val="50000"/>
                    </a:schemeClr>
                  </a:outerShdw>
                </a:effectLst>
                <a:latin typeface="Century Schoolbook" panose="02040604050505020304" pitchFamily="18" charset="0"/>
              </a:rPr>
              <a:t>so </a:t>
            </a:r>
            <a:r>
              <a:rPr lang="en-US" sz="6000" b="1" i="1" dirty="0">
                <a:solidFill>
                  <a:prstClr val="black"/>
                </a:solidFill>
                <a:effectLst>
                  <a:outerShdw blurRad="38100" dist="38100" dir="2700000" algn="tl">
                    <a:schemeClr val="bg1">
                      <a:lumMod val="50000"/>
                    </a:schemeClr>
                  </a:outerShdw>
                </a:effectLst>
                <a:latin typeface="Century Schoolbook" panose="02040604050505020304" pitchFamily="18" charset="0"/>
              </a:rPr>
              <a:t>that the proof of your faith, being more precious than gold which is perishable, even though tested by fire, may be found to result in praise and glory and honor at the revelation of Jesus Christ</a:t>
            </a:r>
            <a:r>
              <a:rPr lang="en-US" sz="6000" b="1" i="1" dirty="0" smtClean="0">
                <a:solidFill>
                  <a:prstClr val="black"/>
                </a:solidFill>
                <a:effectLst>
                  <a:outerShdw blurRad="38100" dist="38100" dir="2700000" algn="tl">
                    <a:schemeClr val="bg1">
                      <a:lumMod val="50000"/>
                    </a:schemeClr>
                  </a:outerShdw>
                </a:effectLst>
                <a:latin typeface="Century Schoolbook" panose="02040604050505020304" pitchFamily="18" charset="0"/>
              </a:rPr>
              <a:t>;</a:t>
            </a:r>
            <a:endParaRPr lang="en-US" sz="6000" b="1" i="1" dirty="0">
              <a:solidFill>
                <a:prstClr val="black"/>
              </a:solidFill>
              <a:effectLst>
                <a:outerShdw blurRad="38100" dist="38100" dir="2700000" algn="tl">
                  <a:schemeClr val="bg1">
                    <a:lumMod val="50000"/>
                  </a:schemeClr>
                </a:outerShdw>
              </a:effectLst>
              <a:latin typeface="Century Schoolbook" panose="02040604050505020304" pitchFamily="18" charset="0"/>
            </a:endParaRPr>
          </a:p>
        </p:txBody>
      </p:sp>
    </p:spTree>
    <p:extLst>
      <p:ext uri="{BB962C8B-B14F-4D97-AF65-F5344CB8AC3E}">
        <p14:creationId xmlns:p14="http://schemas.microsoft.com/office/powerpoint/2010/main" val="107262999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457200"/>
            <a:ext cx="13411200" cy="7467600"/>
          </a:xfrm>
          <a:solidFill>
            <a:schemeClr val="accent6">
              <a:lumMod val="50000"/>
            </a:schemeClr>
          </a:solidFill>
          <a:ln w="28575">
            <a:solidFill>
              <a:schemeClr val="tx1"/>
            </a:solidFill>
          </a:ln>
        </p:spPr>
        <p:txBody>
          <a:bodyPr>
            <a:normAutofit/>
          </a:bodyPr>
          <a:lstStyle/>
          <a:p>
            <a:pPr marL="0" lvl="0" indent="0" defTabSz="1305942">
              <a:buNone/>
            </a:pPr>
            <a:r>
              <a:rPr lang="en-US" sz="6000" b="1" i="1" smtClean="0">
                <a:solidFill>
                  <a:prstClr val="black"/>
                </a:solidFill>
                <a:effectLst>
                  <a:outerShdw blurRad="38100" dist="38100" dir="2700000" algn="tl">
                    <a:schemeClr val="bg1">
                      <a:lumMod val="50000"/>
                    </a:schemeClr>
                  </a:outerShdw>
                </a:effectLst>
                <a:latin typeface="Century Schoolbook" panose="02040604050505020304" pitchFamily="18" charset="0"/>
              </a:rPr>
              <a:t>and </a:t>
            </a:r>
            <a:r>
              <a:rPr lang="en-US" sz="6000" b="1" i="1" dirty="0">
                <a:solidFill>
                  <a:prstClr val="black"/>
                </a:solidFill>
                <a:effectLst>
                  <a:outerShdw blurRad="38100" dist="38100" dir="2700000" algn="tl">
                    <a:schemeClr val="bg1">
                      <a:lumMod val="50000"/>
                    </a:schemeClr>
                  </a:outerShdw>
                </a:effectLst>
                <a:latin typeface="Century Schoolbook" panose="02040604050505020304" pitchFamily="18" charset="0"/>
              </a:rPr>
              <a:t>though you have not seen Him, you love Him, and though you do not see Him now, but believe in Him, you greatly rejoice with joy inexpressible and full of </a:t>
            </a:r>
            <a:r>
              <a:rPr lang="en-US" sz="6000" b="1" i="1" dirty="0" smtClean="0">
                <a:solidFill>
                  <a:prstClr val="black"/>
                </a:solidFill>
                <a:effectLst>
                  <a:outerShdw blurRad="38100" dist="38100" dir="2700000" algn="tl">
                    <a:schemeClr val="bg1">
                      <a:lumMod val="50000"/>
                    </a:schemeClr>
                  </a:outerShdw>
                </a:effectLst>
                <a:latin typeface="Century Schoolbook" panose="02040604050505020304" pitchFamily="18" charset="0"/>
              </a:rPr>
              <a:t>glory, obtaining </a:t>
            </a:r>
            <a:r>
              <a:rPr lang="en-US" sz="6000" b="1" i="1" dirty="0">
                <a:solidFill>
                  <a:prstClr val="black"/>
                </a:solidFill>
                <a:effectLst>
                  <a:outerShdw blurRad="38100" dist="38100" dir="2700000" algn="tl">
                    <a:schemeClr val="bg1">
                      <a:lumMod val="50000"/>
                    </a:schemeClr>
                  </a:outerShdw>
                </a:effectLst>
                <a:latin typeface="Century Schoolbook" panose="02040604050505020304" pitchFamily="18" charset="0"/>
              </a:rPr>
              <a:t>as the outcome of your faith the salvation of your souls</a:t>
            </a:r>
            <a:r>
              <a:rPr lang="en-US" sz="6000" b="1" i="1" dirty="0" smtClean="0">
                <a:solidFill>
                  <a:prstClr val="black"/>
                </a:solidFill>
                <a:effectLst>
                  <a:outerShdw blurRad="38100" dist="38100" dir="2700000" algn="tl">
                    <a:schemeClr val="bg1">
                      <a:lumMod val="50000"/>
                    </a:schemeClr>
                  </a:outerShdw>
                </a:effectLst>
                <a:latin typeface="Century Schoolbook" panose="02040604050505020304" pitchFamily="18" charset="0"/>
              </a:rPr>
              <a:t>.</a:t>
            </a:r>
            <a:endParaRPr lang="en-US" sz="6000" b="1" i="1" dirty="0">
              <a:solidFill>
                <a:prstClr val="black"/>
              </a:solidFill>
              <a:effectLst>
                <a:outerShdw blurRad="38100" dist="38100" dir="2700000" algn="tl">
                  <a:schemeClr val="bg1">
                    <a:lumMod val="50000"/>
                  </a:schemeClr>
                </a:outerShdw>
              </a:effectLst>
              <a:latin typeface="Century Schoolbook" panose="02040604050505020304" pitchFamily="18" charset="0"/>
            </a:endParaRPr>
          </a:p>
        </p:txBody>
      </p:sp>
    </p:spTree>
    <p:extLst>
      <p:ext uri="{BB962C8B-B14F-4D97-AF65-F5344CB8AC3E}">
        <p14:creationId xmlns:p14="http://schemas.microsoft.com/office/powerpoint/2010/main" val="26612418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457200"/>
            <a:ext cx="13411200" cy="7467600"/>
          </a:xfrm>
          <a:solidFill>
            <a:schemeClr val="accent6">
              <a:lumMod val="50000"/>
            </a:schemeClr>
          </a:solidFill>
          <a:ln w="28575">
            <a:solidFill>
              <a:schemeClr val="tx1"/>
            </a:solidFill>
          </a:ln>
        </p:spPr>
        <p:txBody>
          <a:bodyPr>
            <a:normAutofit/>
          </a:bodyPr>
          <a:lstStyle/>
          <a:p>
            <a:pPr marL="0" lvl="0" indent="0" defTabSz="1305942">
              <a:buNone/>
            </a:pPr>
            <a:r>
              <a:rPr lang="en-US" sz="6000" b="1" i="1" dirty="0" smtClean="0">
                <a:solidFill>
                  <a:prstClr val="black"/>
                </a:solidFill>
                <a:effectLst>
                  <a:outerShdw blurRad="38100" dist="38100" dir="2700000" algn="tl">
                    <a:schemeClr val="bg1">
                      <a:lumMod val="50000"/>
                    </a:schemeClr>
                  </a:outerShdw>
                </a:effectLst>
                <a:latin typeface="Century Schoolbook" panose="02040604050505020304" pitchFamily="18" charset="0"/>
              </a:rPr>
              <a:t>But </a:t>
            </a:r>
            <a:r>
              <a:rPr lang="en-US" sz="6000" b="1" i="1" dirty="0">
                <a:solidFill>
                  <a:prstClr val="black"/>
                </a:solidFill>
                <a:effectLst>
                  <a:outerShdw blurRad="38100" dist="38100" dir="2700000" algn="tl">
                    <a:schemeClr val="bg1">
                      <a:lumMod val="50000"/>
                    </a:schemeClr>
                  </a:outerShdw>
                </a:effectLst>
                <a:latin typeface="Century Schoolbook" panose="02040604050505020304" pitchFamily="18" charset="0"/>
              </a:rPr>
              <a:t>some men from what was called the Synagogue of the Freedmen, including both </a:t>
            </a:r>
            <a:r>
              <a:rPr lang="en-US" sz="6000" b="1" i="1" dirty="0" err="1">
                <a:solidFill>
                  <a:prstClr val="black"/>
                </a:solidFill>
                <a:effectLst>
                  <a:outerShdw blurRad="38100" dist="38100" dir="2700000" algn="tl">
                    <a:schemeClr val="bg1">
                      <a:lumMod val="50000"/>
                    </a:schemeClr>
                  </a:outerShdw>
                </a:effectLst>
                <a:latin typeface="Century Schoolbook" panose="02040604050505020304" pitchFamily="18" charset="0"/>
              </a:rPr>
              <a:t>Cyrenians</a:t>
            </a:r>
            <a:r>
              <a:rPr lang="en-US" sz="6000" b="1" i="1" dirty="0">
                <a:solidFill>
                  <a:prstClr val="black"/>
                </a:solidFill>
                <a:effectLst>
                  <a:outerShdw blurRad="38100" dist="38100" dir="2700000" algn="tl">
                    <a:schemeClr val="bg1">
                      <a:lumMod val="50000"/>
                    </a:schemeClr>
                  </a:outerShdw>
                </a:effectLst>
                <a:latin typeface="Century Schoolbook" panose="02040604050505020304" pitchFamily="18" charset="0"/>
              </a:rPr>
              <a:t> and Alexandrians, and some from Cilicia and Asia, rose up and argued with Stephen</a:t>
            </a:r>
            <a:r>
              <a:rPr lang="en-US" sz="6000" b="1" i="1" dirty="0" smtClean="0">
                <a:solidFill>
                  <a:prstClr val="black"/>
                </a:solidFill>
                <a:effectLst>
                  <a:outerShdw blurRad="38100" dist="38100" dir="2700000" algn="tl">
                    <a:schemeClr val="bg1">
                      <a:lumMod val="50000"/>
                    </a:schemeClr>
                  </a:outerShdw>
                </a:effectLst>
                <a:latin typeface="Century Schoolbook" panose="02040604050505020304" pitchFamily="18" charset="0"/>
              </a:rPr>
              <a:t>.</a:t>
            </a:r>
            <a:endParaRPr lang="en-US" sz="6000" b="1" i="1" dirty="0">
              <a:solidFill>
                <a:prstClr val="black"/>
              </a:solidFill>
              <a:effectLst>
                <a:outerShdw blurRad="38100" dist="38100" dir="2700000" algn="tl">
                  <a:schemeClr val="bg1">
                    <a:lumMod val="50000"/>
                  </a:schemeClr>
                </a:outerShdw>
              </a:effectLst>
              <a:latin typeface="Century Schoolbook" panose="02040604050505020304" pitchFamily="18" charset="0"/>
            </a:endParaRPr>
          </a:p>
        </p:txBody>
      </p:sp>
    </p:spTree>
    <p:extLst>
      <p:ext uri="{BB962C8B-B14F-4D97-AF65-F5344CB8AC3E}">
        <p14:creationId xmlns:p14="http://schemas.microsoft.com/office/powerpoint/2010/main" val="25010194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457200"/>
            <a:ext cx="13411200" cy="7467600"/>
          </a:xfrm>
          <a:solidFill>
            <a:schemeClr val="accent6">
              <a:lumMod val="50000"/>
            </a:schemeClr>
          </a:solidFill>
          <a:ln w="28575">
            <a:solidFill>
              <a:schemeClr val="tx1"/>
            </a:solidFill>
          </a:ln>
        </p:spPr>
        <p:txBody>
          <a:bodyPr>
            <a:normAutofit/>
          </a:bodyPr>
          <a:lstStyle/>
          <a:p>
            <a:pPr marL="0" lvl="0" indent="0" defTabSz="1305942">
              <a:buNone/>
            </a:pPr>
            <a:r>
              <a:rPr lang="en-US" sz="6000" b="1" i="1" dirty="0" smtClean="0">
                <a:solidFill>
                  <a:prstClr val="black"/>
                </a:solidFill>
                <a:effectLst>
                  <a:outerShdw blurRad="38100" dist="38100" dir="2700000" algn="tl">
                    <a:schemeClr val="bg1">
                      <a:lumMod val="50000"/>
                    </a:schemeClr>
                  </a:outerShdw>
                </a:effectLst>
                <a:latin typeface="Century Schoolbook" panose="02040604050505020304" pitchFamily="18" charset="0"/>
              </a:rPr>
              <a:t>But </a:t>
            </a:r>
            <a:r>
              <a:rPr lang="en-US" sz="6000" b="1" i="1" dirty="0">
                <a:solidFill>
                  <a:prstClr val="black"/>
                </a:solidFill>
                <a:effectLst>
                  <a:outerShdw blurRad="38100" dist="38100" dir="2700000" algn="tl">
                    <a:schemeClr val="bg1">
                      <a:lumMod val="50000"/>
                    </a:schemeClr>
                  </a:outerShdw>
                </a:effectLst>
                <a:latin typeface="Century Schoolbook" panose="02040604050505020304" pitchFamily="18" charset="0"/>
              </a:rPr>
              <a:t>they were unable to cope with the wisdom and the Spirit with which he was </a:t>
            </a:r>
            <a:r>
              <a:rPr lang="en-US" sz="6000" b="1" i="1" dirty="0" smtClean="0">
                <a:solidFill>
                  <a:prstClr val="black"/>
                </a:solidFill>
                <a:effectLst>
                  <a:outerShdw blurRad="38100" dist="38100" dir="2700000" algn="tl">
                    <a:schemeClr val="bg1">
                      <a:lumMod val="50000"/>
                    </a:schemeClr>
                  </a:outerShdw>
                </a:effectLst>
                <a:latin typeface="Century Schoolbook" panose="02040604050505020304" pitchFamily="18" charset="0"/>
              </a:rPr>
              <a:t>speaking. Then </a:t>
            </a:r>
            <a:r>
              <a:rPr lang="en-US" sz="6000" b="1" i="1" dirty="0">
                <a:solidFill>
                  <a:prstClr val="black"/>
                </a:solidFill>
                <a:effectLst>
                  <a:outerShdw blurRad="38100" dist="38100" dir="2700000" algn="tl">
                    <a:schemeClr val="bg1">
                      <a:lumMod val="50000"/>
                    </a:schemeClr>
                  </a:outerShdw>
                </a:effectLst>
                <a:latin typeface="Century Schoolbook" panose="02040604050505020304" pitchFamily="18" charset="0"/>
              </a:rPr>
              <a:t>they secretly induced men to say, “We have heard him speak blasphemous words against Moses and against God</a:t>
            </a:r>
            <a:r>
              <a:rPr lang="en-US" sz="6000" b="1" i="1" dirty="0" smtClean="0">
                <a:solidFill>
                  <a:prstClr val="black"/>
                </a:solidFill>
                <a:effectLst>
                  <a:outerShdw blurRad="38100" dist="38100" dir="2700000" algn="tl">
                    <a:schemeClr val="bg1">
                      <a:lumMod val="50000"/>
                    </a:schemeClr>
                  </a:outerShdw>
                </a:effectLst>
                <a:latin typeface="Century Schoolbook" panose="02040604050505020304" pitchFamily="18" charset="0"/>
              </a:rPr>
              <a:t>.”</a:t>
            </a:r>
            <a:endParaRPr lang="en-US" sz="6000" b="1" i="1" dirty="0">
              <a:solidFill>
                <a:prstClr val="black"/>
              </a:solidFill>
              <a:effectLst>
                <a:outerShdw blurRad="38100" dist="38100" dir="2700000" algn="tl">
                  <a:schemeClr val="bg1">
                    <a:lumMod val="50000"/>
                  </a:schemeClr>
                </a:outerShdw>
              </a:effectLst>
              <a:latin typeface="Century Schoolbook" panose="02040604050505020304" pitchFamily="18" charset="0"/>
            </a:endParaRPr>
          </a:p>
        </p:txBody>
      </p:sp>
    </p:spTree>
    <p:extLst>
      <p:ext uri="{BB962C8B-B14F-4D97-AF65-F5344CB8AC3E}">
        <p14:creationId xmlns:p14="http://schemas.microsoft.com/office/powerpoint/2010/main" val="24192490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457200"/>
            <a:ext cx="13411200" cy="7467600"/>
          </a:xfrm>
          <a:solidFill>
            <a:schemeClr val="accent6">
              <a:lumMod val="50000"/>
            </a:schemeClr>
          </a:solidFill>
          <a:ln w="28575">
            <a:solidFill>
              <a:schemeClr val="tx1"/>
            </a:solidFill>
          </a:ln>
        </p:spPr>
        <p:txBody>
          <a:bodyPr>
            <a:normAutofit/>
          </a:bodyPr>
          <a:lstStyle/>
          <a:p>
            <a:pPr marL="0" lvl="0" indent="0" defTabSz="1305942">
              <a:buNone/>
            </a:pPr>
            <a:r>
              <a:rPr lang="en-US" sz="6000" b="1" i="1" dirty="0" smtClean="0">
                <a:solidFill>
                  <a:prstClr val="black"/>
                </a:solidFill>
                <a:effectLst>
                  <a:outerShdw blurRad="38100" dist="38100" dir="2700000" algn="tl">
                    <a:schemeClr val="bg1">
                      <a:lumMod val="50000"/>
                    </a:schemeClr>
                  </a:outerShdw>
                </a:effectLst>
                <a:latin typeface="Century Schoolbook" panose="02040604050505020304" pitchFamily="18" charset="0"/>
              </a:rPr>
              <a:t>And </a:t>
            </a:r>
            <a:r>
              <a:rPr lang="en-US" sz="6000" b="1" i="1" dirty="0">
                <a:solidFill>
                  <a:prstClr val="black"/>
                </a:solidFill>
                <a:effectLst>
                  <a:outerShdw blurRad="38100" dist="38100" dir="2700000" algn="tl">
                    <a:schemeClr val="bg1">
                      <a:lumMod val="50000"/>
                    </a:schemeClr>
                  </a:outerShdw>
                </a:effectLst>
                <a:latin typeface="Century Schoolbook" panose="02040604050505020304" pitchFamily="18" charset="0"/>
              </a:rPr>
              <a:t>they stirred up the people, the elders and the scribes, and they came up to him and dragged him away and brought him before the Council</a:t>
            </a:r>
            <a:r>
              <a:rPr lang="en-US" sz="6000" b="1" i="1" dirty="0" smtClean="0">
                <a:solidFill>
                  <a:prstClr val="black"/>
                </a:solidFill>
                <a:effectLst>
                  <a:outerShdw blurRad="38100" dist="38100" dir="2700000" algn="tl">
                    <a:schemeClr val="bg1">
                      <a:lumMod val="50000"/>
                    </a:schemeClr>
                  </a:outerShdw>
                </a:effectLst>
                <a:latin typeface="Century Schoolbook" panose="02040604050505020304" pitchFamily="18" charset="0"/>
              </a:rPr>
              <a:t>.</a:t>
            </a:r>
            <a:endParaRPr lang="en-US" sz="6000" b="1" i="1" dirty="0">
              <a:solidFill>
                <a:prstClr val="black"/>
              </a:solidFill>
              <a:effectLst>
                <a:outerShdw blurRad="38100" dist="38100" dir="2700000" algn="tl">
                  <a:schemeClr val="bg1">
                    <a:lumMod val="50000"/>
                  </a:schemeClr>
                </a:outerShdw>
              </a:effectLst>
              <a:latin typeface="Century Schoolbook" panose="02040604050505020304" pitchFamily="18" charset="0"/>
            </a:endParaRPr>
          </a:p>
        </p:txBody>
      </p:sp>
    </p:spTree>
    <p:extLst>
      <p:ext uri="{BB962C8B-B14F-4D97-AF65-F5344CB8AC3E}">
        <p14:creationId xmlns:p14="http://schemas.microsoft.com/office/powerpoint/2010/main" val="26971777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457200"/>
            <a:ext cx="13411200" cy="7467600"/>
          </a:xfrm>
          <a:solidFill>
            <a:schemeClr val="accent6">
              <a:lumMod val="50000"/>
            </a:schemeClr>
          </a:solidFill>
          <a:ln w="28575">
            <a:solidFill>
              <a:schemeClr val="tx1"/>
            </a:solidFill>
          </a:ln>
        </p:spPr>
        <p:txBody>
          <a:bodyPr>
            <a:normAutofit/>
          </a:bodyPr>
          <a:lstStyle/>
          <a:p>
            <a:pPr marL="0" lvl="0" indent="0" defTabSz="1305942">
              <a:buNone/>
            </a:pPr>
            <a:r>
              <a:rPr lang="en-US" sz="6000" b="1" i="1" dirty="0" smtClean="0">
                <a:solidFill>
                  <a:prstClr val="black"/>
                </a:solidFill>
                <a:effectLst>
                  <a:outerShdw blurRad="38100" dist="38100" dir="2700000" algn="tl">
                    <a:schemeClr val="bg1">
                      <a:lumMod val="50000"/>
                    </a:schemeClr>
                  </a:outerShdw>
                </a:effectLst>
                <a:latin typeface="Century Schoolbook" panose="02040604050505020304" pitchFamily="18" charset="0"/>
              </a:rPr>
              <a:t>They </a:t>
            </a:r>
            <a:r>
              <a:rPr lang="en-US" sz="6000" b="1" i="1" dirty="0">
                <a:solidFill>
                  <a:prstClr val="black"/>
                </a:solidFill>
                <a:effectLst>
                  <a:outerShdw blurRad="38100" dist="38100" dir="2700000" algn="tl">
                    <a:schemeClr val="bg1">
                      <a:lumMod val="50000"/>
                    </a:schemeClr>
                  </a:outerShdw>
                </a:effectLst>
                <a:latin typeface="Century Schoolbook" panose="02040604050505020304" pitchFamily="18" charset="0"/>
              </a:rPr>
              <a:t>put forward false witnesses who said, “This man incessantly speaks against this holy place and the Law</a:t>
            </a:r>
            <a:r>
              <a:rPr lang="en-US" sz="6000" b="1" i="1" dirty="0" smtClean="0">
                <a:solidFill>
                  <a:prstClr val="black"/>
                </a:solidFill>
                <a:effectLst>
                  <a:outerShdw blurRad="38100" dist="38100" dir="2700000" algn="tl">
                    <a:schemeClr val="bg1">
                      <a:lumMod val="50000"/>
                    </a:schemeClr>
                  </a:outerShdw>
                </a:effectLst>
                <a:latin typeface="Century Schoolbook" panose="02040604050505020304" pitchFamily="18" charset="0"/>
              </a:rPr>
              <a:t>;</a:t>
            </a:r>
            <a:endParaRPr lang="en-US" sz="6000" b="1" i="1" dirty="0">
              <a:solidFill>
                <a:prstClr val="black"/>
              </a:solidFill>
              <a:effectLst>
                <a:outerShdw blurRad="38100" dist="38100" dir="2700000" algn="tl">
                  <a:schemeClr val="bg1">
                    <a:lumMod val="50000"/>
                  </a:schemeClr>
                </a:outerShdw>
              </a:effectLst>
              <a:latin typeface="Century Schoolbook" panose="02040604050505020304" pitchFamily="18" charset="0"/>
            </a:endParaRPr>
          </a:p>
        </p:txBody>
      </p:sp>
    </p:spTree>
    <p:extLst>
      <p:ext uri="{BB962C8B-B14F-4D97-AF65-F5344CB8AC3E}">
        <p14:creationId xmlns:p14="http://schemas.microsoft.com/office/powerpoint/2010/main" val="17470754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457200"/>
            <a:ext cx="13411200" cy="7467600"/>
          </a:xfrm>
          <a:solidFill>
            <a:schemeClr val="accent6">
              <a:lumMod val="50000"/>
            </a:schemeClr>
          </a:solidFill>
          <a:ln w="28575">
            <a:solidFill>
              <a:schemeClr val="tx1"/>
            </a:solidFill>
          </a:ln>
        </p:spPr>
        <p:txBody>
          <a:bodyPr>
            <a:normAutofit/>
          </a:bodyPr>
          <a:lstStyle/>
          <a:p>
            <a:pPr marL="0" lvl="0" indent="0" defTabSz="1305942">
              <a:buNone/>
            </a:pPr>
            <a:r>
              <a:rPr lang="en-US" sz="6000" b="1" i="1" dirty="0" smtClean="0">
                <a:solidFill>
                  <a:prstClr val="black"/>
                </a:solidFill>
                <a:effectLst>
                  <a:outerShdw blurRad="38100" dist="38100" dir="2700000" algn="tl">
                    <a:schemeClr val="bg1">
                      <a:lumMod val="50000"/>
                    </a:schemeClr>
                  </a:outerShdw>
                </a:effectLst>
                <a:latin typeface="Century Schoolbook" panose="02040604050505020304" pitchFamily="18" charset="0"/>
              </a:rPr>
              <a:t>for </a:t>
            </a:r>
            <a:r>
              <a:rPr lang="en-US" sz="6000" b="1" i="1" dirty="0">
                <a:solidFill>
                  <a:prstClr val="black"/>
                </a:solidFill>
                <a:effectLst>
                  <a:outerShdw blurRad="38100" dist="38100" dir="2700000" algn="tl">
                    <a:schemeClr val="bg1">
                      <a:lumMod val="50000"/>
                    </a:schemeClr>
                  </a:outerShdw>
                </a:effectLst>
                <a:latin typeface="Century Schoolbook" panose="02040604050505020304" pitchFamily="18" charset="0"/>
              </a:rPr>
              <a:t>we have heard him say that this Nazarene, Jesus, will destroy this place and alter the customs which Moses handed down to us</a:t>
            </a:r>
            <a:r>
              <a:rPr lang="en-US" sz="6000" b="1" i="1" dirty="0" smtClean="0">
                <a:solidFill>
                  <a:prstClr val="black"/>
                </a:solidFill>
                <a:effectLst>
                  <a:outerShdw blurRad="38100" dist="38100" dir="2700000" algn="tl">
                    <a:schemeClr val="bg1">
                      <a:lumMod val="50000"/>
                    </a:schemeClr>
                  </a:outerShdw>
                </a:effectLst>
                <a:latin typeface="Century Schoolbook" panose="02040604050505020304" pitchFamily="18" charset="0"/>
              </a:rPr>
              <a:t>.”</a:t>
            </a:r>
            <a:endParaRPr lang="en-US" sz="6000" b="1" i="1" dirty="0">
              <a:solidFill>
                <a:prstClr val="black"/>
              </a:solidFill>
              <a:effectLst>
                <a:outerShdw blurRad="38100" dist="38100" dir="2700000" algn="tl">
                  <a:schemeClr val="bg1">
                    <a:lumMod val="50000"/>
                  </a:schemeClr>
                </a:outerShdw>
              </a:effectLst>
              <a:latin typeface="Century Schoolbook" panose="02040604050505020304" pitchFamily="18" charset="0"/>
            </a:endParaRPr>
          </a:p>
        </p:txBody>
      </p:sp>
    </p:spTree>
    <p:extLst>
      <p:ext uri="{BB962C8B-B14F-4D97-AF65-F5344CB8AC3E}">
        <p14:creationId xmlns:p14="http://schemas.microsoft.com/office/powerpoint/2010/main" val="20554594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457200"/>
            <a:ext cx="13411200" cy="7467600"/>
          </a:xfrm>
          <a:solidFill>
            <a:schemeClr val="accent6">
              <a:lumMod val="50000"/>
            </a:schemeClr>
          </a:solidFill>
          <a:ln w="28575">
            <a:solidFill>
              <a:schemeClr val="tx1"/>
            </a:solidFill>
          </a:ln>
        </p:spPr>
        <p:txBody>
          <a:bodyPr>
            <a:normAutofit/>
          </a:bodyPr>
          <a:lstStyle/>
          <a:p>
            <a:pPr marL="0" lvl="0" indent="0" defTabSz="1305942">
              <a:buNone/>
            </a:pPr>
            <a:r>
              <a:rPr lang="en-US" sz="6000" b="1" i="1" dirty="0" smtClean="0">
                <a:solidFill>
                  <a:prstClr val="black"/>
                </a:solidFill>
                <a:effectLst>
                  <a:outerShdw blurRad="38100" dist="38100" dir="2700000" algn="tl">
                    <a:schemeClr val="bg1">
                      <a:lumMod val="50000"/>
                    </a:schemeClr>
                  </a:outerShdw>
                </a:effectLst>
                <a:latin typeface="Century Schoolbook" panose="02040604050505020304" pitchFamily="18" charset="0"/>
              </a:rPr>
              <a:t>And </a:t>
            </a:r>
            <a:r>
              <a:rPr lang="en-US" sz="6000" b="1" i="1" dirty="0">
                <a:solidFill>
                  <a:prstClr val="black"/>
                </a:solidFill>
                <a:effectLst>
                  <a:outerShdw blurRad="38100" dist="38100" dir="2700000" algn="tl">
                    <a:schemeClr val="bg1">
                      <a:lumMod val="50000"/>
                    </a:schemeClr>
                  </a:outerShdw>
                </a:effectLst>
                <a:latin typeface="Century Schoolbook" panose="02040604050505020304" pitchFamily="18" charset="0"/>
              </a:rPr>
              <a:t>fixing their gaze on him, all who were sitting in the Council saw his face like the face of an angel</a:t>
            </a:r>
            <a:r>
              <a:rPr lang="en-US" sz="6000" b="1" i="1" dirty="0" smtClean="0">
                <a:solidFill>
                  <a:prstClr val="black"/>
                </a:solidFill>
                <a:effectLst>
                  <a:outerShdw blurRad="38100" dist="38100" dir="2700000" algn="tl">
                    <a:schemeClr val="bg1">
                      <a:lumMod val="50000"/>
                    </a:schemeClr>
                  </a:outerShdw>
                </a:effectLst>
                <a:latin typeface="Century Schoolbook" panose="02040604050505020304" pitchFamily="18" charset="0"/>
              </a:rPr>
              <a:t>.</a:t>
            </a:r>
            <a:endParaRPr lang="en-US" sz="6000" b="1" i="1" dirty="0">
              <a:solidFill>
                <a:prstClr val="black"/>
              </a:solidFill>
              <a:effectLst>
                <a:outerShdw blurRad="38100" dist="38100" dir="2700000" algn="tl">
                  <a:schemeClr val="bg1">
                    <a:lumMod val="50000"/>
                  </a:schemeClr>
                </a:outerShdw>
              </a:effectLst>
              <a:latin typeface="Century Schoolbook" panose="02040604050505020304" pitchFamily="18" charset="0"/>
            </a:endParaRPr>
          </a:p>
        </p:txBody>
      </p:sp>
    </p:spTree>
    <p:extLst>
      <p:ext uri="{BB962C8B-B14F-4D97-AF65-F5344CB8AC3E}">
        <p14:creationId xmlns:p14="http://schemas.microsoft.com/office/powerpoint/2010/main" val="1612591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l="1" r="1176"/>
          <a:stretch/>
        </p:blipFill>
        <p:spPr>
          <a:xfrm>
            <a:off x="371106" y="821138"/>
            <a:ext cx="4319228" cy="6668050"/>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9692688" y="769768"/>
            <a:ext cx="4572000" cy="6711193"/>
          </a:xfr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t="12192" b="37763"/>
          <a:stretch/>
        </p:blipFill>
        <p:spPr>
          <a:xfrm>
            <a:off x="4880160" y="941297"/>
            <a:ext cx="4762500" cy="3937298"/>
          </a:xfrm>
          <a:prstGeom prst="rect">
            <a:avLst/>
          </a:prstGeom>
        </p:spPr>
      </p:pic>
    </p:spTree>
    <p:extLst>
      <p:ext uri="{BB962C8B-B14F-4D97-AF65-F5344CB8AC3E}">
        <p14:creationId xmlns:p14="http://schemas.microsoft.com/office/powerpoint/2010/main" val="318553879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10859</TotalTime>
  <Words>574</Words>
  <Application>Microsoft Office PowerPoint</Application>
  <PresentationFormat>Custom</PresentationFormat>
  <Paragraphs>73</Paragraphs>
  <Slides>24</Slides>
  <Notes>0</Notes>
  <HiddenSlides>0</HiddenSlides>
  <MMClips>0</MMClips>
  <ScaleCrop>false</ScaleCrop>
  <HeadingPairs>
    <vt:vector size="4" baseType="variant">
      <vt:variant>
        <vt:lpstr>Theme</vt:lpstr>
      </vt:variant>
      <vt:variant>
        <vt:i4>3</vt:i4>
      </vt:variant>
      <vt:variant>
        <vt:lpstr>Slide Titles</vt:lpstr>
      </vt:variant>
      <vt:variant>
        <vt:i4>24</vt:i4>
      </vt:variant>
    </vt:vector>
  </HeadingPairs>
  <TitlesOfParts>
    <vt:vector size="27" baseType="lpstr">
      <vt:lpstr>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New Hope</vt:lpstr>
      <vt:lpstr>The Empire Strikes Back</vt:lpstr>
      <vt:lpstr>The Empire Strikes Back</vt:lpstr>
      <vt:lpstr>Sound Familiar?</vt:lpstr>
      <vt:lpstr>Sound Familiar?</vt:lpstr>
      <vt:lpstr>A Tale of Two Trials</vt:lpstr>
      <vt:lpstr>A Tale of Two Trials</vt:lpstr>
      <vt:lpstr>The Evidence</vt:lpstr>
      <vt:lpstr>The Evidence</vt:lpstr>
      <vt:lpstr>The Verdict</vt:lpstr>
      <vt:lpstr>The Verdict</vt:lpstr>
      <vt:lpstr>Reaping the Harvest</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 Smouse</dc:creator>
  <cp:lastModifiedBy>Dan Smouse</cp:lastModifiedBy>
  <cp:revision>245</cp:revision>
  <cp:lastPrinted>2017-06-18T15:44:14Z</cp:lastPrinted>
  <dcterms:created xsi:type="dcterms:W3CDTF">2017-04-19T20:10:12Z</dcterms:created>
  <dcterms:modified xsi:type="dcterms:W3CDTF">2017-09-03T15:40:08Z</dcterms:modified>
</cp:coreProperties>
</file>