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sldIdLst>
    <p:sldId id="312" r:id="rId4"/>
    <p:sldId id="262" r:id="rId5"/>
    <p:sldId id="264" r:id="rId6"/>
    <p:sldId id="310" r:id="rId7"/>
    <p:sldId id="311" r:id="rId8"/>
    <p:sldId id="325" r:id="rId9"/>
    <p:sldId id="326" r:id="rId10"/>
    <p:sldId id="278" r:id="rId11"/>
    <p:sldId id="329" r:id="rId12"/>
    <p:sldId id="336" r:id="rId13"/>
    <p:sldId id="337" r:id="rId14"/>
    <p:sldId id="338" r:id="rId15"/>
    <p:sldId id="288" r:id="rId16"/>
    <p:sldId id="296" r:id="rId17"/>
    <p:sldId id="298" r:id="rId18"/>
    <p:sldId id="335" r:id="rId19"/>
    <p:sldId id="339" r:id="rId20"/>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20" y="-12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45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567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395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3457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57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95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6303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181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6215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9797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343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9502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8856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0788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9497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7245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875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840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115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2144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058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419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9/10/2017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9/10/2017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9/10/2017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9/10/2017</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238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9/10/2017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2469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A Significant Chronology</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fulfillment</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Luke 8:4-8</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Acts 1:8</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An example of…</a:t>
            </a:r>
          </a:p>
          <a:p>
            <a:pPr lvl="1"/>
            <a:r>
              <a:rPr lang="en-US" sz="4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gospel-centered heart</a:t>
            </a:r>
          </a:p>
          <a:p>
            <a:pPr lvl="1"/>
            <a:r>
              <a:rPr lang="en-US" sz="4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going</a:t>
            </a:r>
            <a:endParaRPr lang="en-US" sz="4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71650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304800"/>
            <a:ext cx="9479280" cy="7696200"/>
          </a:xfrm>
          <a:solidFill>
            <a:schemeClr val="accent6">
              <a:lumMod val="50000"/>
            </a:schemeClr>
          </a:solidFill>
          <a:ln w="28575">
            <a:solidFill>
              <a:schemeClr val="tx1"/>
            </a:solidFill>
          </a:ln>
        </p:spPr>
        <p:txBody>
          <a:bodyPr>
            <a:normAutofit/>
          </a:bodyPr>
          <a:lstStyle/>
          <a:p>
            <a:pPr marL="0" indent="0">
              <a:buNone/>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gospel spread</a:t>
            </a:r>
          </a:p>
          <a:p>
            <a:pPr marL="0" indent="0">
              <a:buNone/>
            </a:pPr>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“…not because a mission plan is approved and put into action by the leaders of the church….</a:t>
            </a:r>
          </a:p>
        </p:txBody>
      </p:sp>
    </p:spTree>
    <p:extLst>
      <p:ext uri="{BB962C8B-B14F-4D97-AF65-F5344CB8AC3E}">
        <p14:creationId xmlns:p14="http://schemas.microsoft.com/office/powerpoint/2010/main" val="509983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304800"/>
            <a:ext cx="9479280" cy="7696200"/>
          </a:xfrm>
          <a:solidFill>
            <a:schemeClr val="accent6">
              <a:lumMod val="50000"/>
            </a:schemeClr>
          </a:solidFill>
          <a:ln w="28575">
            <a:solidFill>
              <a:schemeClr val="tx1"/>
            </a:solidFill>
          </a:ln>
        </p:spPr>
        <p:txBody>
          <a:bodyPr>
            <a:normAutofit/>
          </a:bodyPr>
          <a:lstStyle/>
          <a:p>
            <a:pPr marL="0" indent="0">
              <a:buNone/>
            </a:pPr>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…but because ordinary believers take th</a:t>
            </a:r>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e opportunities given to them to preach the apostolic message wherever they go.” </a:t>
            </a:r>
            <a:r>
              <a:rPr lang="en-US" sz="3600" b="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(Peterson, pg. 275)</a:t>
            </a:r>
            <a:endParaRPr lang="en-US" sz="36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564420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62940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0"/>
            <a:ext cx="7467600" cy="6553199"/>
          </a:xfrm>
        </p:spPr>
        <p:txBody>
          <a:bodyPr>
            <a:normAutofit/>
          </a:bodyPr>
          <a:lstStyle/>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Nothing can stop the gospel</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We see disruption, God sees sowing</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Jesus stands for us and over us</a:t>
            </a:r>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9093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1</a:t>
            </a:r>
            <a:r>
              <a:rPr lang="en-US" sz="6000" b="1" baseline="30000"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st</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Peter </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1:10-13</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As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to this salvation, the prophets who prophesied of the grace that would come to you made careful searches and inquiries</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251878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seeking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to know what person or time the Spirit of Christ within them was indicating as He predicted the sufferings of Christ and the glories to follow</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072629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It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was revealed to them that they were not serving themselves, but you, in these things which now have been announced to you through those who preached the gospel to you by the Holy Spirit sent from heaven—things into which angels long to look</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661241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smtClean="0">
                <a:solidFill>
                  <a:prstClr val="black"/>
                </a:solidFill>
                <a:effectLst>
                  <a:outerShdw blurRad="38100" dist="38100" dir="2700000" algn="tl">
                    <a:schemeClr val="bg1">
                      <a:lumMod val="50000"/>
                    </a:schemeClr>
                  </a:outerShdw>
                </a:effectLst>
                <a:latin typeface="Century Schoolbook" panose="02040604050505020304" pitchFamily="18" charset="0"/>
              </a:rPr>
              <a:t>Therefore</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 prepare your minds for action, keep sober in spirit, fix your hope completely on the grace to be brought to you at the revelation of Jesus Christ</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923612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rPr>
              <a:t>Acts </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7:58-8:4</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When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they had driven him out of the city, they began stoning him; and the witnesses laid aside their robes at the feet of a young man named Saul</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392057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They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went on stoning Stephen as he called on the Lord and said, “Lord Jesus, receive my spirit</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50101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Then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falling on his knees, he cried out with a loud voice, “Lord, do not hold this sin against them!” Having said this, he fell asleep</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419249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Saul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was in hearty agreement with putting him to death. And on that day a great persecution began against the church in Jerusalem, and they were all scattered throughout the regions of Judea and Samaria, except the apostles</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697177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Some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devout men buried Stephen, and made loud lamentation over him</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Saul began ravaging the church, entering house after house, and dragging off men and women, he would put them in prison</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747075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Therefore</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 those who had been scattered went about preaching the word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055459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A Simple Chronology</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Stephen martyred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Persecution breaks out</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Believers scattered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gospel preached</a:t>
            </a:r>
            <a:endParaRPr lang="en-US" sz="4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66422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A Significant Chronology</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lnSpcReduction="10000"/>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turning point</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No longer a nuisance</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Now an enemy</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reminder</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Saul stood against</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Jesus stood for</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Jesus stands over</a:t>
            </a:r>
          </a:p>
        </p:txBody>
      </p:sp>
    </p:spTree>
    <p:extLst>
      <p:ext uri="{BB962C8B-B14F-4D97-AF65-F5344CB8AC3E}">
        <p14:creationId xmlns:p14="http://schemas.microsoft.com/office/powerpoint/2010/main" val="25924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10924</TotalTime>
  <Words>446</Words>
  <Application>Microsoft Office PowerPoint</Application>
  <PresentationFormat>Custom</PresentationFormat>
  <Paragraphs>41</Paragraphs>
  <Slides>17</Slides>
  <Notes>0</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Simple Chronology</vt:lpstr>
      <vt:lpstr>A Significant Chronology</vt:lpstr>
      <vt:lpstr>A Significant Chronology</vt:lpstr>
      <vt:lpstr>PowerPoint Presentation</vt:lpstr>
      <vt:lpstr>PowerPoint Presentation</vt:lpstr>
      <vt:lpstr>Reaping the Harvest</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263</cp:revision>
  <cp:lastPrinted>2017-06-18T15:44:14Z</cp:lastPrinted>
  <dcterms:created xsi:type="dcterms:W3CDTF">2017-04-19T20:10:12Z</dcterms:created>
  <dcterms:modified xsi:type="dcterms:W3CDTF">2017-09-10T15:32:53Z</dcterms:modified>
</cp:coreProperties>
</file>