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312" r:id="rId3"/>
    <p:sldId id="262" r:id="rId4"/>
    <p:sldId id="264" r:id="rId5"/>
    <p:sldId id="310" r:id="rId6"/>
    <p:sldId id="311" r:id="rId7"/>
    <p:sldId id="278" r:id="rId8"/>
    <p:sldId id="329" r:id="rId9"/>
    <p:sldId id="336" r:id="rId10"/>
    <p:sldId id="340" r:id="rId11"/>
    <p:sldId id="288" r:id="rId12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0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5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78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5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7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78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5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03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1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15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97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4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3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438400"/>
            <a:ext cx="13167360" cy="5608314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62940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0"/>
            <a:ext cx="7467600" cy="65531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goes with you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Give people the play-by-play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brings victory and joy</a:t>
            </a:r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8:4-8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Therefore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, those who had been scattered went about preaching the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word. Philip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went down to the city of Samaria and began proclaiming Christ to them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crowds with one accord were giving attention to what was said by Philip, as they heard and saw the signs which he was performing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in the case of many who had unclean spirits, they were coming out of them shouting with a loud voice; and many who had been paralyzed and lame were healed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So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there was much rejoicing in that city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329566"/>
            <a:ext cx="95554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Going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17478"/>
            <a:ext cx="9525000" cy="57150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42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329566"/>
            <a:ext cx="815340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Proclaiming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65" y="1920875"/>
            <a:ext cx="8106833" cy="6080125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2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29566"/>
            <a:ext cx="86410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Victory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31" y="1776264"/>
            <a:ext cx="4512469" cy="3072954"/>
          </a:xfrm>
          <a:solidFill>
            <a:schemeClr val="accent6">
              <a:lumMod val="50000"/>
            </a:schemeClr>
          </a:solidFill>
          <a:ln w="101600" cmpd="thickThin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05400"/>
            <a:ext cx="4495800" cy="3006985"/>
          </a:xfrm>
          <a:prstGeom prst="rect">
            <a:avLst/>
          </a:prstGeom>
          <a:ln w="101600" cmpd="thickThin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65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29566"/>
            <a:ext cx="86410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Joy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28" y="3200400"/>
            <a:ext cx="8686800" cy="3204148"/>
          </a:xfrm>
          <a:solidFill>
            <a:schemeClr val="bg1"/>
          </a:solidFill>
          <a:ln w="101600" cmpd="thickThin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97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10969</TotalTime>
  <Words>125</Words>
  <Application>Microsoft Office PowerPoint</Application>
  <PresentationFormat>Custom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Going</vt:lpstr>
      <vt:lpstr>Proclaiming</vt:lpstr>
      <vt:lpstr>Victory</vt:lpstr>
      <vt:lpstr>Joy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271</cp:revision>
  <cp:lastPrinted>2017-09-17T15:03:01Z</cp:lastPrinted>
  <dcterms:created xsi:type="dcterms:W3CDTF">2017-04-19T20:10:12Z</dcterms:created>
  <dcterms:modified xsi:type="dcterms:W3CDTF">2017-09-17T15:22:12Z</dcterms:modified>
</cp:coreProperties>
</file>