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312" r:id="rId4"/>
    <p:sldId id="262" r:id="rId5"/>
    <p:sldId id="264" r:id="rId6"/>
    <p:sldId id="310" r:id="rId7"/>
    <p:sldId id="311" r:id="rId8"/>
    <p:sldId id="325" r:id="rId9"/>
    <p:sldId id="326" r:id="rId10"/>
    <p:sldId id="278" r:id="rId11"/>
    <p:sldId id="340" r:id="rId12"/>
    <p:sldId id="336" r:id="rId13"/>
    <p:sldId id="341" r:id="rId14"/>
    <p:sldId id="342" r:id="rId15"/>
    <p:sldId id="344" r:id="rId16"/>
    <p:sldId id="343" r:id="rId17"/>
    <p:sldId id="345" r:id="rId18"/>
    <p:sldId id="288" r:id="rId19"/>
    <p:sldId id="296" r:id="rId20"/>
    <p:sldId id="347" r:id="rId21"/>
    <p:sldId id="346" r:id="rId22"/>
    <p:sldId id="298" r:id="rId23"/>
    <p:sldId id="335" r:id="rId24"/>
  </p:sldIdLst>
  <p:sldSz cx="14630400" cy="8229600"/>
  <p:notesSz cx="6858000" cy="9313863"/>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20" y="-7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45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67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95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45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95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30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81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15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79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34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9502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856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788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497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7245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875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840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115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14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058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419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9/23/2017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9/23/2017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38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9/23/2017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246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 Celebrity Conversion</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was “powerful”</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Magical arts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Public influence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believed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was baptized</a:t>
            </a:r>
          </a:p>
          <a:p>
            <a:r>
              <a:rPr lang="en-US" sz="5400" b="1" i="1" dirty="0" err="1" smtClean="0">
                <a:solidFill>
                  <a:prstClr val="black"/>
                </a:solidFill>
                <a:effectLst>
                  <a:outerShdw blurRad="38100" dist="38100" dir="2700000" algn="tl">
                    <a:prstClr val="white">
                      <a:lumMod val="50000"/>
                    </a:prstClr>
                  </a:outerShdw>
                </a:effectLst>
                <a:latin typeface="Century Schoolbook" panose="02040604050505020304" pitchFamily="18" charset="0"/>
              </a:rPr>
              <a:t>WooHOO</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t>
            </a:r>
            <a:endParaRPr lang="en-US" sz="42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71650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 Celebrity Condemned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Danger!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Enamored with display</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Desired something else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Desired something more</a:t>
            </a:r>
          </a:p>
        </p:txBody>
      </p:sp>
    </p:spTree>
    <p:extLst>
      <p:ext uri="{BB962C8B-B14F-4D97-AF65-F5344CB8AC3E}">
        <p14:creationId xmlns:p14="http://schemas.microsoft.com/office/powerpoint/2010/main" val="325220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8696" y="1016568"/>
            <a:ext cx="9479280" cy="6080760"/>
          </a:xfrm>
          <a:solidFill>
            <a:schemeClr val="accent6">
              <a:lumMod val="50000"/>
            </a:schemeClr>
          </a:solidFill>
          <a:ln w="28575">
            <a:solidFill>
              <a:schemeClr val="tx1"/>
            </a:solidFill>
          </a:ln>
        </p:spPr>
        <p:txBody>
          <a:bodyPr>
            <a:normAutofit/>
          </a:bodyPr>
          <a:lstStyle/>
          <a:p>
            <a:pPr marL="0" indent="0">
              <a:buNone/>
            </a:pP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“…Simon…was more interested in the great acts of power…than God’s reign in his life or the proclamation of Jesus’ messiahship…</a:t>
            </a:r>
            <a:endParaRPr lang="en-US" sz="4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278205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8696" y="1016568"/>
            <a:ext cx="9479280" cy="6080760"/>
          </a:xfrm>
          <a:solidFill>
            <a:schemeClr val="accent6">
              <a:lumMod val="50000"/>
            </a:schemeClr>
          </a:solidFill>
          <a:ln w="28575">
            <a:solidFill>
              <a:schemeClr val="tx1"/>
            </a:solidFill>
          </a:ln>
        </p:spPr>
        <p:txBody>
          <a:bodyPr>
            <a:normAutofit/>
          </a:bodyPr>
          <a:lstStyle/>
          <a:p>
            <a:pPr marL="0" indent="0">
              <a:buNone/>
            </a:pP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…Simon’s belief…seems to have been…based only on miraculous signs and thus inferior to true commitment to Jesus.” </a:t>
            </a:r>
            <a:r>
              <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t>
            </a:r>
            <a:r>
              <a:rPr lang="en-US" sz="3600" b="1" i="1" dirty="0" err="1" smtClean="0">
                <a:solidFill>
                  <a:prstClr val="black"/>
                </a:solidFill>
                <a:effectLst>
                  <a:outerShdw blurRad="38100" dist="38100" dir="2700000" algn="tl">
                    <a:prstClr val="white">
                      <a:lumMod val="50000"/>
                    </a:prstClr>
                  </a:outerShdw>
                </a:effectLst>
                <a:latin typeface="Century Schoolbook" panose="02040604050505020304" pitchFamily="18" charset="0"/>
              </a:rPr>
              <a:t>Longenecker</a:t>
            </a:r>
            <a:r>
              <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 Expositor’s)</a:t>
            </a:r>
            <a:endPar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067028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 Celebrity Condemned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lnSpcReduction="10000"/>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Danger!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Enamored with display</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Desired something else</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Confrontation</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Damnation</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Separation</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Repent!</a:t>
            </a:r>
          </a:p>
        </p:txBody>
      </p:sp>
    </p:spTree>
    <p:extLst>
      <p:ext uri="{BB962C8B-B14F-4D97-AF65-F5344CB8AC3E}">
        <p14:creationId xmlns:p14="http://schemas.microsoft.com/office/powerpoint/2010/main" val="113929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 Celebrity Condemned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Another sad ending</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880685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0"/>
            <a:ext cx="7467600" cy="65531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Personal warning…examine yourself</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Ministry warning</a:t>
            </a:r>
          </a:p>
          <a:p>
            <a:pPr lvl="1"/>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Slow to elevate</a:t>
            </a:r>
          </a:p>
          <a:p>
            <a:pPr lvl="1"/>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Discipleship determines </a:t>
            </a:r>
          </a:p>
        </p:txBody>
      </p:sp>
    </p:spTree>
    <p:extLst>
      <p:ext uri="{BB962C8B-B14F-4D97-AF65-F5344CB8AC3E}">
        <p14:creationId xmlns:p14="http://schemas.microsoft.com/office/powerpoint/2010/main" val="39093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2</a:t>
            </a:r>
            <a:r>
              <a:rPr lang="en-US" sz="6000" b="1" baseline="30000"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nd</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Peter 2:1</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false prophets also arose among the people, just as there will also be false teachers among you, </a:t>
            </a:r>
          </a:p>
        </p:txBody>
      </p:sp>
    </p:spTree>
    <p:extLst>
      <p:ext uri="{BB962C8B-B14F-4D97-AF65-F5344CB8AC3E}">
        <p14:creationId xmlns:p14="http://schemas.microsoft.com/office/powerpoint/2010/main" val="3251878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who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will secretly introduce destructive heresies, even denying the Master who bought them, bringing swift destruction upon themselves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888529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fontScale="92500"/>
          </a:bodyPr>
          <a:lstStyle/>
          <a:p>
            <a:pPr marL="0" lvl="0" indent="0" defTabSz="1305942">
              <a:buNone/>
            </a:pP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2</a:t>
            </a:r>
            <a:r>
              <a:rPr lang="en-US" sz="6000" b="1" baseline="30000"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nd</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Peter 2:20-22</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For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if, after they have escaped the defilements of the world by the knowledge of the Lord and Savior Jesus Christ, they are again entangled in them and are overcome, the last state has become worse for them than the first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66860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8:9-13</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Now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there was a man named Simon, who formerly was practicing magic in the city and astonishing the people of Samaria, claiming to be someone great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9205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For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it would be better for them not to have known the way of righteousness, than having known it, to turn away from the holy commandment handed on to them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072629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It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has happened to them according to the true proverb, “A dog returns to its own vomit,” and, “A sow, after washing, returns to wallowing in the mire</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66124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they all, from smallest to greatest, were giving attention to him, saying, “This man is what is called the Great Power of God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they were giving him attention because he had for a long time astonished them with his magic arts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41924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when they believed Philip preaching the good news about the kingdom of God and the name of Jesus Christ, they were being baptized, men and women alike</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697177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Some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devout men buried Stephen, and made loud lamentation over him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Saul began ravaging the church, entering house after house, and dragging off men and women, he would put them in prison</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747075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Even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Simon himself believed; and after being baptized, he continued on with Philip, and as he observed signs and great miracles taking place, he was constantly amazed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055459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Gospel Story Continues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lnSpcReduction="10000"/>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Acts 1:8</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Jerusalem</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Judea and Samaria</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Remotest parts of earth </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Don’t get lost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Vss. 4-8 a summary</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Vss. 9-40 specific events</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66422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Gospel Story Continues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lnSpcReduction="10000"/>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Don’t get stuck</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Laying on of hands???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Saved but no Spirit???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Acts is transitional</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Jew, Samaritan, Gentile</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V</a:t>
            </a:r>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isible and verifiable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Unity was critical</a:t>
            </a:r>
          </a:p>
        </p:txBody>
      </p:sp>
    </p:spTree>
    <p:extLst>
      <p:ext uri="{BB962C8B-B14F-4D97-AF65-F5344CB8AC3E}">
        <p14:creationId xmlns:p14="http://schemas.microsoft.com/office/powerpoint/2010/main" val="24165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11658</TotalTime>
  <Words>522</Words>
  <Application>Microsoft Office PowerPoint</Application>
  <PresentationFormat>Custom</PresentationFormat>
  <Paragraphs>61</Paragraphs>
  <Slides>21</Slides>
  <Notes>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Gospel Story Continues</vt:lpstr>
      <vt:lpstr>The Gospel Story Continues</vt:lpstr>
      <vt:lpstr>A Celebrity Conversion</vt:lpstr>
      <vt:lpstr>A Celebrity Condemned</vt:lpstr>
      <vt:lpstr>PowerPoint Presentation</vt:lpstr>
      <vt:lpstr>PowerPoint Presentation</vt:lpstr>
      <vt:lpstr>A Celebrity Condemned</vt:lpstr>
      <vt:lpstr>A Celebrity Condemned</vt:lpstr>
      <vt:lpstr>Reaping the Harvest</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291</cp:revision>
  <cp:lastPrinted>2017-09-24T16:02:55Z</cp:lastPrinted>
  <dcterms:created xsi:type="dcterms:W3CDTF">2017-04-19T20:10:12Z</dcterms:created>
  <dcterms:modified xsi:type="dcterms:W3CDTF">2017-09-24T16:06:09Z</dcterms:modified>
</cp:coreProperties>
</file>