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2" r:id="rId5"/>
    <p:sldId id="264" r:id="rId6"/>
    <p:sldId id="265" r:id="rId7"/>
    <p:sldId id="266" r:id="rId8"/>
    <p:sldId id="283" r:id="rId9"/>
    <p:sldId id="284" r:id="rId10"/>
    <p:sldId id="289" r:id="rId11"/>
    <p:sldId id="263" r:id="rId12"/>
    <p:sldId id="278" r:id="rId13"/>
    <p:sldId id="268" r:id="rId14"/>
    <p:sldId id="290" r:id="rId15"/>
    <p:sldId id="291" r:id="rId16"/>
    <p:sldId id="292" r:id="rId17"/>
    <p:sldId id="293" r:id="rId18"/>
    <p:sldId id="294" r:id="rId19"/>
    <p:sldId id="295" r:id="rId20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3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2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0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1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3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3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5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7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95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2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34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19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94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70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02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6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95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10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69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7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8/20/2017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5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131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98220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Basics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98220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memorial celebration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perpetual proclamation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sobering reminder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Guilt and judgment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Formal covenant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Legal ramifications</a:t>
            </a:r>
          </a:p>
          <a:p>
            <a:endParaRPr lang="en-US" sz="60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Specifics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2331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Bread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Symbolic reminder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incarnation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temptation</a:t>
            </a: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Personal reminder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Specifics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2331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Taking the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read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Humble thanksgiving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hero’s welcome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Specifics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2331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cup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Symbolic reminder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New vs. Old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Blood that was shed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Blood that forgives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Blood that cleanses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Specifics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2331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Taking the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cup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Humble thanksgiving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Confession of sin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Plea for help</a:t>
            </a:r>
            <a:endParaRPr lang="en-US" sz="42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2956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Following Jesus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58521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Communion reminds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Conquering King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Priestly sacrifice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Communion compels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Service to the King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Priestly ministry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2:41-47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then, those who had received his word were baptized; and that day there were added about three thousand souls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 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prstClr val="white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were continually devoting themselves to the apostles’ teaching and to fellowship, to the breaking of bread and to prayer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1</a:t>
            </a:r>
            <a:r>
              <a:rPr lang="en-US" sz="6000" b="1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 Corinthians 11:23-32</a:t>
            </a:r>
            <a:endParaRPr lang="en-US" sz="6000" b="1" dirty="0" smtClean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 received from the Lord that which I also delivered to you, that the Lord Jesus in the night in which He was betrayed took bread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when He had given thanks, He broke it and said, “This is My body, which is for you; do this in remembrance of Me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In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 same way He took the cup also after supper, saying, “This cup is the new covenant in My blood; do this, as often as you drink it, in remembrance of Me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as often as you eat this bread and drink the cup, you proclaim the Lord’s death until He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comes. Therefore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whoever eats the bread or drinks the cup of the Lord in an unworthy manner, shall be guilty of the body and the blood of the Lord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 man must examine himself, and in so doing he is to eat of the bread and drink of the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cup. For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 who eats and drinks, eats and drinks judgment to himself if he does not judge the body rightly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this reason many among you are weak and sick, and a number sleep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 But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if we judged ourselves rightly, we would not be judged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when we are judged, we are disciplined by the Lord so that we will not be condemned along with the world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1986"/>
            <a:ext cx="94792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What’s in a name?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76400"/>
            <a:ext cx="9479280" cy="6324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Communion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(1</a:t>
            </a:r>
            <a:r>
              <a:rPr lang="en-US" sz="3600" b="1" i="1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 Cor. 10:16)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Fellowship and sharing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With Christ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With believers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Lord’s Supper 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(1</a:t>
            </a:r>
            <a:r>
              <a:rPr lang="en-US" sz="3600" b="1" i="1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 Cor. 11:20)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Instituted by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subject of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428</Words>
  <Application>Microsoft Office PowerPoint</Application>
  <PresentationFormat>Custom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in a name?</vt:lpstr>
      <vt:lpstr>The Basics</vt:lpstr>
      <vt:lpstr>The Specifics</vt:lpstr>
      <vt:lpstr>The Specifics</vt:lpstr>
      <vt:lpstr>The Specifics</vt:lpstr>
      <vt:lpstr>The Specifics</vt:lpstr>
      <vt:lpstr>Following Jesus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119</cp:revision>
  <cp:lastPrinted>2017-05-07T15:55:14Z</cp:lastPrinted>
  <dcterms:created xsi:type="dcterms:W3CDTF">2017-04-19T20:10:12Z</dcterms:created>
  <dcterms:modified xsi:type="dcterms:W3CDTF">2017-08-20T15:59:16Z</dcterms:modified>
</cp:coreProperties>
</file>