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312" r:id="rId4"/>
    <p:sldId id="262" r:id="rId5"/>
    <p:sldId id="264" r:id="rId6"/>
    <p:sldId id="310" r:id="rId7"/>
    <p:sldId id="311" r:id="rId8"/>
    <p:sldId id="325" r:id="rId9"/>
    <p:sldId id="326" r:id="rId10"/>
    <p:sldId id="278" r:id="rId11"/>
    <p:sldId id="340" r:id="rId12"/>
    <p:sldId id="344" r:id="rId13"/>
    <p:sldId id="348" r:id="rId14"/>
    <p:sldId id="336" r:id="rId15"/>
    <p:sldId id="288" r:id="rId16"/>
    <p:sldId id="296" r:id="rId17"/>
    <p:sldId id="347" r:id="rId18"/>
  </p:sldIdLst>
  <p:sldSz cx="14630400" cy="8229600"/>
  <p:notesSz cx="6858000" cy="9313863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1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55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78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5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7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78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5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03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1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15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97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43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02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56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88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97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45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75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0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15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44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58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9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3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4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2438400"/>
            <a:ext cx="13167360" cy="5608314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696" y="457200"/>
            <a:ext cx="9929304" cy="75438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“What [Luke] is interested in is highlighting for his readers the fact that Philip’s ministry to the Ethiopian eunuch was especially arranged by God and providentially worked out in all its details.” </a:t>
            </a:r>
            <a:r>
              <a:rPr lang="en-US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6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Longenecker</a:t>
            </a:r>
            <a:r>
              <a:rPr lang="en-US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, Expositor’s)</a:t>
            </a:r>
          </a:p>
        </p:txBody>
      </p:sp>
    </p:spTree>
    <p:extLst>
      <p:ext uri="{BB962C8B-B14F-4D97-AF65-F5344CB8AC3E}">
        <p14:creationId xmlns:p14="http://schemas.microsoft.com/office/powerpoint/2010/main" val="30670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Role of God’s People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Submission and 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Obedience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To God’s re-ordering of my life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To God’s call on my life</a:t>
            </a:r>
          </a:p>
        </p:txBody>
      </p:sp>
    </p:spTree>
    <p:extLst>
      <p:ext uri="{BB962C8B-B14F-4D97-AF65-F5344CB8AC3E}">
        <p14:creationId xmlns:p14="http://schemas.microsoft.com/office/powerpoint/2010/main" val="380765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Role of God’s People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Confidence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In my position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In my ability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Reliance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On the Scriptures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On the Gospel</a:t>
            </a:r>
            <a:endParaRPr lang="en-US" sz="48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62940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0"/>
            <a:ext cx="7467600" cy="65531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Know the Bible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 confident in your calling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Trust God’s work in you</a:t>
            </a:r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Willingly submit to God’s leading</a:t>
            </a:r>
            <a:endParaRPr lang="en-US" sz="48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Philippians 2:12-13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So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then, my beloved, just as you have always obeyed, not as in my presence only, but now much more in my absence, work out your salvation with fear and trembling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3505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it is God who is at work in you, both to will and to work for His good pleasure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8:25-31, 35</a:t>
            </a: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So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, when they had solemnly testified and spoken the word of the Lord, they started back to Jerusalem, and were preaching the gospel to many villages of the Samaritans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52578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an angel of the Lord spoke to Philip saying, “Get up and go south to the road that descends from Jerusalem to Gaza.” (This is a desert road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.)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So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he got up and went; and there was an Ethiopian eunuch, a court official of Candace, queen of the Ethiopians, who was in charge of all her treasure; and he had come to Jerusalem to worship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518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he was returning and sitting in his chariot, and was reading the prophet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Isaiah. Then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 Spirit said to Philip, “Go up and join this chariot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Philip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ran up and heard him reading Isaiah the prophet, and said, “Do you understand what you are reading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?” 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he said, “Well, how could I, unless someone guides me?” And he invited Philip to come up and sit with him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7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43434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Then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Philip opened his mouth, and beginning from this Scripture he preached Jesus to him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Gospel Moves On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32613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continuation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preview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An example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God’s Role In Evangelism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3413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5400" b="1" i="1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His Word</a:t>
            </a:r>
            <a:endParaRPr lang="en-US" sz="5400" b="1" i="1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His faithfulness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His sovereign control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His 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overeign ability</a:t>
            </a:r>
          </a:p>
        </p:txBody>
      </p:sp>
    </p:spTree>
    <p:extLst>
      <p:ext uri="{BB962C8B-B14F-4D97-AF65-F5344CB8AC3E}">
        <p14:creationId xmlns:p14="http://schemas.microsoft.com/office/powerpoint/2010/main" val="241651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11718</TotalTime>
  <Words>405</Words>
  <Application>Microsoft Office PowerPoint</Application>
  <PresentationFormat>Custom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Gospel Moves On</vt:lpstr>
      <vt:lpstr>God’s Role In Evangelism</vt:lpstr>
      <vt:lpstr>PowerPoint Presentation</vt:lpstr>
      <vt:lpstr>The Role of God’s People</vt:lpstr>
      <vt:lpstr>The Role of God’s People</vt:lpstr>
      <vt:lpstr>Reaping the Harvest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309</cp:revision>
  <cp:lastPrinted>2017-09-24T16:02:55Z</cp:lastPrinted>
  <dcterms:created xsi:type="dcterms:W3CDTF">2017-04-19T20:10:12Z</dcterms:created>
  <dcterms:modified xsi:type="dcterms:W3CDTF">2017-10-01T15:42:56Z</dcterms:modified>
</cp:coreProperties>
</file>