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84" r:id="rId3"/>
  </p:sldMasterIdLst>
  <p:sldIdLst>
    <p:sldId id="312" r:id="rId4"/>
    <p:sldId id="262" r:id="rId5"/>
    <p:sldId id="349" r:id="rId6"/>
    <p:sldId id="264" r:id="rId7"/>
    <p:sldId id="310" r:id="rId8"/>
    <p:sldId id="311" r:id="rId9"/>
    <p:sldId id="325" r:id="rId10"/>
    <p:sldId id="278" r:id="rId11"/>
    <p:sldId id="340" r:id="rId12"/>
    <p:sldId id="348" r:id="rId13"/>
    <p:sldId id="351" r:id="rId14"/>
    <p:sldId id="350" r:id="rId15"/>
    <p:sldId id="288" r:id="rId16"/>
    <p:sldId id="352" r:id="rId17"/>
    <p:sldId id="296" r:id="rId18"/>
    <p:sldId id="347" r:id="rId19"/>
  </p:sldIdLst>
  <p:sldSz cx="14630400" cy="8229600"/>
  <p:notesSz cx="6858000" cy="9312275"/>
  <p:defaultTextStyle>
    <a:defPPr>
      <a:defRPr lang="en-US"/>
    </a:defPPr>
    <a:lvl1pPr marL="0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1pPr>
    <a:lvl2pPr marL="653110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2pPr>
    <a:lvl3pPr marL="1306220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3pPr>
    <a:lvl4pPr marL="195933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4pPr>
    <a:lvl5pPr marL="261244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5pPr>
    <a:lvl6pPr marL="326555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6pPr>
    <a:lvl7pPr marL="391866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7pPr>
    <a:lvl8pPr marL="457177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8pPr>
    <a:lvl9pPr marL="5224882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600" y="-102"/>
      </p:cViewPr>
      <p:guideLst>
        <p:guide orient="horz" pos="2592"/>
        <p:guide pos="460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2556511"/>
            <a:ext cx="12435840" cy="17640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94560" y="4663440"/>
            <a:ext cx="10241280" cy="21031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53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6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9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12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655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186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71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24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/>
              <a:t>10/7/2017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10556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/>
              <a:t>10/7/2017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7004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07040" y="329566"/>
            <a:ext cx="3291840" cy="702183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1520" y="329566"/>
            <a:ext cx="9631680" cy="702183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/>
              <a:t>10/7/2017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36678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2556511"/>
            <a:ext cx="12435840" cy="17640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94560" y="4663440"/>
            <a:ext cx="10241280" cy="21031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53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6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9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12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655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186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71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24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44553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56785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701" y="5288281"/>
            <a:ext cx="12435840" cy="1634490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701" y="3488056"/>
            <a:ext cx="12435840" cy="1800224"/>
          </a:xfrm>
        </p:spPr>
        <p:txBody>
          <a:bodyPr anchor="b"/>
          <a:lstStyle>
            <a:lvl1pPr marL="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1pPr>
            <a:lvl2pPr marL="65311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30622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95933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61244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6555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91866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57177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22488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39553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1920240"/>
            <a:ext cx="6461760" cy="543115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37120" y="1920240"/>
            <a:ext cx="6461760" cy="543115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34572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842136"/>
            <a:ext cx="6464301" cy="76771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3110" indent="0">
              <a:buNone/>
              <a:defRPr sz="2900" b="1"/>
            </a:lvl2pPr>
            <a:lvl3pPr marL="1306220" indent="0">
              <a:buNone/>
              <a:defRPr sz="2600" b="1"/>
            </a:lvl3pPr>
            <a:lvl4pPr marL="1959331" indent="0">
              <a:buNone/>
              <a:defRPr sz="2300" b="1"/>
            </a:lvl4pPr>
            <a:lvl5pPr marL="2612441" indent="0">
              <a:buNone/>
              <a:defRPr sz="2300" b="1"/>
            </a:lvl5pPr>
            <a:lvl6pPr marL="3265551" indent="0">
              <a:buNone/>
              <a:defRPr sz="2300" b="1"/>
            </a:lvl6pPr>
            <a:lvl7pPr marL="3918661" indent="0">
              <a:buNone/>
              <a:defRPr sz="2300" b="1"/>
            </a:lvl7pPr>
            <a:lvl8pPr marL="4571771" indent="0">
              <a:buNone/>
              <a:defRPr sz="2300" b="1"/>
            </a:lvl8pPr>
            <a:lvl9pPr marL="5224882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609850"/>
            <a:ext cx="6464301" cy="474154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32041" y="1842136"/>
            <a:ext cx="6466840" cy="76771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3110" indent="0">
              <a:buNone/>
              <a:defRPr sz="2900" b="1"/>
            </a:lvl2pPr>
            <a:lvl3pPr marL="1306220" indent="0">
              <a:buNone/>
              <a:defRPr sz="2600" b="1"/>
            </a:lvl3pPr>
            <a:lvl4pPr marL="1959331" indent="0">
              <a:buNone/>
              <a:defRPr sz="2300" b="1"/>
            </a:lvl4pPr>
            <a:lvl5pPr marL="2612441" indent="0">
              <a:buNone/>
              <a:defRPr sz="2300" b="1"/>
            </a:lvl5pPr>
            <a:lvl6pPr marL="3265551" indent="0">
              <a:buNone/>
              <a:defRPr sz="2300" b="1"/>
            </a:lvl6pPr>
            <a:lvl7pPr marL="3918661" indent="0">
              <a:buNone/>
              <a:defRPr sz="2300" b="1"/>
            </a:lvl7pPr>
            <a:lvl8pPr marL="4571771" indent="0">
              <a:buNone/>
              <a:defRPr sz="2300" b="1"/>
            </a:lvl8pPr>
            <a:lvl9pPr marL="5224882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32041" y="2609850"/>
            <a:ext cx="6466840" cy="474154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65783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9511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63037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1" y="327660"/>
            <a:ext cx="4813301" cy="1394460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0080" y="327660"/>
            <a:ext cx="8178800" cy="7023736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1521" y="1722120"/>
            <a:ext cx="4813301" cy="5629276"/>
          </a:xfrm>
        </p:spPr>
        <p:txBody>
          <a:bodyPr/>
          <a:lstStyle>
            <a:lvl1pPr marL="0" indent="0">
              <a:buNone/>
              <a:defRPr sz="2000"/>
            </a:lvl1pPr>
            <a:lvl2pPr marL="653110" indent="0">
              <a:buNone/>
              <a:defRPr sz="1700"/>
            </a:lvl2pPr>
            <a:lvl3pPr marL="1306220" indent="0">
              <a:buNone/>
              <a:defRPr sz="1400"/>
            </a:lvl3pPr>
            <a:lvl4pPr marL="1959331" indent="0">
              <a:buNone/>
              <a:defRPr sz="1300"/>
            </a:lvl4pPr>
            <a:lvl5pPr marL="2612441" indent="0">
              <a:buNone/>
              <a:defRPr sz="1300"/>
            </a:lvl5pPr>
            <a:lvl6pPr marL="3265551" indent="0">
              <a:buNone/>
              <a:defRPr sz="1300"/>
            </a:lvl6pPr>
            <a:lvl7pPr marL="3918661" indent="0">
              <a:buNone/>
              <a:defRPr sz="1300"/>
            </a:lvl7pPr>
            <a:lvl8pPr marL="4571771" indent="0">
              <a:buNone/>
              <a:defRPr sz="1300"/>
            </a:lvl8pPr>
            <a:lvl9pPr marL="5224882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8123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/>
              <a:t>10/7/2017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60398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7661" y="5760720"/>
            <a:ext cx="8778240" cy="680086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67661" y="735330"/>
            <a:ext cx="8778240" cy="4937760"/>
          </a:xfrm>
        </p:spPr>
        <p:txBody>
          <a:bodyPr/>
          <a:lstStyle>
            <a:lvl1pPr marL="0" indent="0">
              <a:buNone/>
              <a:defRPr sz="4600"/>
            </a:lvl1pPr>
            <a:lvl2pPr marL="653110" indent="0">
              <a:buNone/>
              <a:defRPr sz="4000"/>
            </a:lvl2pPr>
            <a:lvl3pPr marL="1306220" indent="0">
              <a:buNone/>
              <a:defRPr sz="3400"/>
            </a:lvl3pPr>
            <a:lvl4pPr marL="1959331" indent="0">
              <a:buNone/>
              <a:defRPr sz="2900"/>
            </a:lvl4pPr>
            <a:lvl5pPr marL="2612441" indent="0">
              <a:buNone/>
              <a:defRPr sz="2900"/>
            </a:lvl5pPr>
            <a:lvl6pPr marL="3265551" indent="0">
              <a:buNone/>
              <a:defRPr sz="2900"/>
            </a:lvl6pPr>
            <a:lvl7pPr marL="3918661" indent="0">
              <a:buNone/>
              <a:defRPr sz="2900"/>
            </a:lvl7pPr>
            <a:lvl8pPr marL="4571771" indent="0">
              <a:buNone/>
              <a:defRPr sz="2900"/>
            </a:lvl8pPr>
            <a:lvl9pPr marL="5224882" indent="0">
              <a:buNone/>
              <a:defRPr sz="29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67661" y="6440806"/>
            <a:ext cx="8778240" cy="965834"/>
          </a:xfrm>
        </p:spPr>
        <p:txBody>
          <a:bodyPr/>
          <a:lstStyle>
            <a:lvl1pPr marL="0" indent="0">
              <a:buNone/>
              <a:defRPr sz="2000"/>
            </a:lvl1pPr>
            <a:lvl2pPr marL="653110" indent="0">
              <a:buNone/>
              <a:defRPr sz="1700"/>
            </a:lvl2pPr>
            <a:lvl3pPr marL="1306220" indent="0">
              <a:buNone/>
              <a:defRPr sz="1400"/>
            </a:lvl3pPr>
            <a:lvl4pPr marL="1959331" indent="0">
              <a:buNone/>
              <a:defRPr sz="1300"/>
            </a:lvl4pPr>
            <a:lvl5pPr marL="2612441" indent="0">
              <a:buNone/>
              <a:defRPr sz="1300"/>
            </a:lvl5pPr>
            <a:lvl6pPr marL="3265551" indent="0">
              <a:buNone/>
              <a:defRPr sz="1300"/>
            </a:lvl6pPr>
            <a:lvl7pPr marL="3918661" indent="0">
              <a:buNone/>
              <a:defRPr sz="1300"/>
            </a:lvl7pPr>
            <a:lvl8pPr marL="4571771" indent="0">
              <a:buNone/>
              <a:defRPr sz="1300"/>
            </a:lvl8pPr>
            <a:lvl9pPr marL="5224882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62157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7977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07040" y="329566"/>
            <a:ext cx="3291840" cy="702183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1520" y="329566"/>
            <a:ext cx="9631680" cy="702183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03431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2556511"/>
            <a:ext cx="12435840" cy="17640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94560" y="4663440"/>
            <a:ext cx="10241280" cy="21031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53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6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9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12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655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186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71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24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5028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88568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701" y="5288281"/>
            <a:ext cx="12435840" cy="1634490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701" y="3488056"/>
            <a:ext cx="12435840" cy="1800224"/>
          </a:xfrm>
        </p:spPr>
        <p:txBody>
          <a:bodyPr anchor="b"/>
          <a:lstStyle>
            <a:lvl1pPr marL="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1pPr>
            <a:lvl2pPr marL="65311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30622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95933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61244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6555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91866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57177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22488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07884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1920240"/>
            <a:ext cx="6461760" cy="543115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37120" y="1920240"/>
            <a:ext cx="6461760" cy="543115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949784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842136"/>
            <a:ext cx="6464301" cy="76771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3110" indent="0">
              <a:buNone/>
              <a:defRPr sz="2900" b="1"/>
            </a:lvl2pPr>
            <a:lvl3pPr marL="1306220" indent="0">
              <a:buNone/>
              <a:defRPr sz="2600" b="1"/>
            </a:lvl3pPr>
            <a:lvl4pPr marL="1959331" indent="0">
              <a:buNone/>
              <a:defRPr sz="2300" b="1"/>
            </a:lvl4pPr>
            <a:lvl5pPr marL="2612441" indent="0">
              <a:buNone/>
              <a:defRPr sz="2300" b="1"/>
            </a:lvl5pPr>
            <a:lvl6pPr marL="3265551" indent="0">
              <a:buNone/>
              <a:defRPr sz="2300" b="1"/>
            </a:lvl6pPr>
            <a:lvl7pPr marL="3918661" indent="0">
              <a:buNone/>
              <a:defRPr sz="2300" b="1"/>
            </a:lvl7pPr>
            <a:lvl8pPr marL="4571771" indent="0">
              <a:buNone/>
              <a:defRPr sz="2300" b="1"/>
            </a:lvl8pPr>
            <a:lvl9pPr marL="5224882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609850"/>
            <a:ext cx="6464301" cy="474154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32041" y="1842136"/>
            <a:ext cx="6466840" cy="76771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3110" indent="0">
              <a:buNone/>
              <a:defRPr sz="2900" b="1"/>
            </a:lvl2pPr>
            <a:lvl3pPr marL="1306220" indent="0">
              <a:buNone/>
              <a:defRPr sz="2600" b="1"/>
            </a:lvl3pPr>
            <a:lvl4pPr marL="1959331" indent="0">
              <a:buNone/>
              <a:defRPr sz="2300" b="1"/>
            </a:lvl4pPr>
            <a:lvl5pPr marL="2612441" indent="0">
              <a:buNone/>
              <a:defRPr sz="2300" b="1"/>
            </a:lvl5pPr>
            <a:lvl6pPr marL="3265551" indent="0">
              <a:buNone/>
              <a:defRPr sz="2300" b="1"/>
            </a:lvl6pPr>
            <a:lvl7pPr marL="3918661" indent="0">
              <a:buNone/>
              <a:defRPr sz="2300" b="1"/>
            </a:lvl7pPr>
            <a:lvl8pPr marL="4571771" indent="0">
              <a:buNone/>
              <a:defRPr sz="2300" b="1"/>
            </a:lvl8pPr>
            <a:lvl9pPr marL="5224882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32041" y="2609850"/>
            <a:ext cx="6466840" cy="474154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724573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687533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84008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701" y="5288281"/>
            <a:ext cx="12435840" cy="1634490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701" y="3488056"/>
            <a:ext cx="12435840" cy="1800224"/>
          </a:xfrm>
        </p:spPr>
        <p:txBody>
          <a:bodyPr anchor="b"/>
          <a:lstStyle>
            <a:lvl1pPr marL="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1pPr>
            <a:lvl2pPr marL="65311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30622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95933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61244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6555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91866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57177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22488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/>
              <a:t>10/7/2017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531572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1" y="327660"/>
            <a:ext cx="4813301" cy="1394460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0080" y="327660"/>
            <a:ext cx="8178800" cy="7023736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1521" y="1722120"/>
            <a:ext cx="4813301" cy="5629276"/>
          </a:xfrm>
        </p:spPr>
        <p:txBody>
          <a:bodyPr/>
          <a:lstStyle>
            <a:lvl1pPr marL="0" indent="0">
              <a:buNone/>
              <a:defRPr sz="2000"/>
            </a:lvl1pPr>
            <a:lvl2pPr marL="653110" indent="0">
              <a:buNone/>
              <a:defRPr sz="1700"/>
            </a:lvl2pPr>
            <a:lvl3pPr marL="1306220" indent="0">
              <a:buNone/>
              <a:defRPr sz="1400"/>
            </a:lvl3pPr>
            <a:lvl4pPr marL="1959331" indent="0">
              <a:buNone/>
              <a:defRPr sz="1300"/>
            </a:lvl4pPr>
            <a:lvl5pPr marL="2612441" indent="0">
              <a:buNone/>
              <a:defRPr sz="1300"/>
            </a:lvl5pPr>
            <a:lvl6pPr marL="3265551" indent="0">
              <a:buNone/>
              <a:defRPr sz="1300"/>
            </a:lvl6pPr>
            <a:lvl7pPr marL="3918661" indent="0">
              <a:buNone/>
              <a:defRPr sz="1300"/>
            </a:lvl7pPr>
            <a:lvl8pPr marL="4571771" indent="0">
              <a:buNone/>
              <a:defRPr sz="1300"/>
            </a:lvl8pPr>
            <a:lvl9pPr marL="5224882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011545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7661" y="5760720"/>
            <a:ext cx="8778240" cy="680086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67661" y="735330"/>
            <a:ext cx="8778240" cy="4937760"/>
          </a:xfrm>
        </p:spPr>
        <p:txBody>
          <a:bodyPr/>
          <a:lstStyle>
            <a:lvl1pPr marL="0" indent="0">
              <a:buNone/>
              <a:defRPr sz="4600"/>
            </a:lvl1pPr>
            <a:lvl2pPr marL="653110" indent="0">
              <a:buNone/>
              <a:defRPr sz="4000"/>
            </a:lvl2pPr>
            <a:lvl3pPr marL="1306220" indent="0">
              <a:buNone/>
              <a:defRPr sz="3400"/>
            </a:lvl3pPr>
            <a:lvl4pPr marL="1959331" indent="0">
              <a:buNone/>
              <a:defRPr sz="2900"/>
            </a:lvl4pPr>
            <a:lvl5pPr marL="2612441" indent="0">
              <a:buNone/>
              <a:defRPr sz="2900"/>
            </a:lvl5pPr>
            <a:lvl6pPr marL="3265551" indent="0">
              <a:buNone/>
              <a:defRPr sz="2900"/>
            </a:lvl6pPr>
            <a:lvl7pPr marL="3918661" indent="0">
              <a:buNone/>
              <a:defRPr sz="2900"/>
            </a:lvl7pPr>
            <a:lvl8pPr marL="4571771" indent="0">
              <a:buNone/>
              <a:defRPr sz="2900"/>
            </a:lvl8pPr>
            <a:lvl9pPr marL="5224882" indent="0">
              <a:buNone/>
              <a:defRPr sz="29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67661" y="6440806"/>
            <a:ext cx="8778240" cy="965834"/>
          </a:xfrm>
        </p:spPr>
        <p:txBody>
          <a:bodyPr/>
          <a:lstStyle>
            <a:lvl1pPr marL="0" indent="0">
              <a:buNone/>
              <a:defRPr sz="2000"/>
            </a:lvl1pPr>
            <a:lvl2pPr marL="653110" indent="0">
              <a:buNone/>
              <a:defRPr sz="1700"/>
            </a:lvl2pPr>
            <a:lvl3pPr marL="1306220" indent="0">
              <a:buNone/>
              <a:defRPr sz="1400"/>
            </a:lvl3pPr>
            <a:lvl4pPr marL="1959331" indent="0">
              <a:buNone/>
              <a:defRPr sz="1300"/>
            </a:lvl4pPr>
            <a:lvl5pPr marL="2612441" indent="0">
              <a:buNone/>
              <a:defRPr sz="1300"/>
            </a:lvl5pPr>
            <a:lvl6pPr marL="3265551" indent="0">
              <a:buNone/>
              <a:defRPr sz="1300"/>
            </a:lvl6pPr>
            <a:lvl7pPr marL="3918661" indent="0">
              <a:buNone/>
              <a:defRPr sz="1300"/>
            </a:lvl7pPr>
            <a:lvl8pPr marL="4571771" indent="0">
              <a:buNone/>
              <a:defRPr sz="1300"/>
            </a:lvl8pPr>
            <a:lvl9pPr marL="5224882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214482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05845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07040" y="329566"/>
            <a:ext cx="3291840" cy="702183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1520" y="329566"/>
            <a:ext cx="9631680" cy="702183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41911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1920240"/>
            <a:ext cx="6461760" cy="543115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37120" y="1920240"/>
            <a:ext cx="6461760" cy="543115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/>
              <a:t>10/7/2017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1053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842136"/>
            <a:ext cx="6464301" cy="76771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3110" indent="0">
              <a:buNone/>
              <a:defRPr sz="2900" b="1"/>
            </a:lvl2pPr>
            <a:lvl3pPr marL="1306220" indent="0">
              <a:buNone/>
              <a:defRPr sz="2600" b="1"/>
            </a:lvl3pPr>
            <a:lvl4pPr marL="1959331" indent="0">
              <a:buNone/>
              <a:defRPr sz="2300" b="1"/>
            </a:lvl4pPr>
            <a:lvl5pPr marL="2612441" indent="0">
              <a:buNone/>
              <a:defRPr sz="2300" b="1"/>
            </a:lvl5pPr>
            <a:lvl6pPr marL="3265551" indent="0">
              <a:buNone/>
              <a:defRPr sz="2300" b="1"/>
            </a:lvl6pPr>
            <a:lvl7pPr marL="3918661" indent="0">
              <a:buNone/>
              <a:defRPr sz="2300" b="1"/>
            </a:lvl7pPr>
            <a:lvl8pPr marL="4571771" indent="0">
              <a:buNone/>
              <a:defRPr sz="2300" b="1"/>
            </a:lvl8pPr>
            <a:lvl9pPr marL="5224882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609850"/>
            <a:ext cx="6464301" cy="474154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32041" y="1842136"/>
            <a:ext cx="6466840" cy="76771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3110" indent="0">
              <a:buNone/>
              <a:defRPr sz="2900" b="1"/>
            </a:lvl2pPr>
            <a:lvl3pPr marL="1306220" indent="0">
              <a:buNone/>
              <a:defRPr sz="2600" b="1"/>
            </a:lvl3pPr>
            <a:lvl4pPr marL="1959331" indent="0">
              <a:buNone/>
              <a:defRPr sz="2300" b="1"/>
            </a:lvl4pPr>
            <a:lvl5pPr marL="2612441" indent="0">
              <a:buNone/>
              <a:defRPr sz="2300" b="1"/>
            </a:lvl5pPr>
            <a:lvl6pPr marL="3265551" indent="0">
              <a:buNone/>
              <a:defRPr sz="2300" b="1"/>
            </a:lvl6pPr>
            <a:lvl7pPr marL="3918661" indent="0">
              <a:buNone/>
              <a:defRPr sz="2300" b="1"/>
            </a:lvl7pPr>
            <a:lvl8pPr marL="4571771" indent="0">
              <a:buNone/>
              <a:defRPr sz="2300" b="1"/>
            </a:lvl8pPr>
            <a:lvl9pPr marL="5224882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32041" y="2609850"/>
            <a:ext cx="6466840" cy="474154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/>
              <a:t>10/7/2017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4761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/>
              <a:t>10/7/2017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54874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/>
              <a:t>10/7/2017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0564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1" y="327660"/>
            <a:ext cx="4813301" cy="1394460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0080" y="327660"/>
            <a:ext cx="8178800" cy="7023736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1521" y="1722120"/>
            <a:ext cx="4813301" cy="5629276"/>
          </a:xfrm>
        </p:spPr>
        <p:txBody>
          <a:bodyPr/>
          <a:lstStyle>
            <a:lvl1pPr marL="0" indent="0">
              <a:buNone/>
              <a:defRPr sz="2000"/>
            </a:lvl1pPr>
            <a:lvl2pPr marL="653110" indent="0">
              <a:buNone/>
              <a:defRPr sz="1700"/>
            </a:lvl2pPr>
            <a:lvl3pPr marL="1306220" indent="0">
              <a:buNone/>
              <a:defRPr sz="1400"/>
            </a:lvl3pPr>
            <a:lvl4pPr marL="1959331" indent="0">
              <a:buNone/>
              <a:defRPr sz="1300"/>
            </a:lvl4pPr>
            <a:lvl5pPr marL="2612441" indent="0">
              <a:buNone/>
              <a:defRPr sz="1300"/>
            </a:lvl5pPr>
            <a:lvl6pPr marL="3265551" indent="0">
              <a:buNone/>
              <a:defRPr sz="1300"/>
            </a:lvl6pPr>
            <a:lvl7pPr marL="3918661" indent="0">
              <a:buNone/>
              <a:defRPr sz="1300"/>
            </a:lvl7pPr>
            <a:lvl8pPr marL="4571771" indent="0">
              <a:buNone/>
              <a:defRPr sz="1300"/>
            </a:lvl8pPr>
            <a:lvl9pPr marL="5224882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/>
              <a:t>10/7/2017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81347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7661" y="5760720"/>
            <a:ext cx="8778240" cy="680086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67661" y="735330"/>
            <a:ext cx="8778240" cy="4937760"/>
          </a:xfrm>
        </p:spPr>
        <p:txBody>
          <a:bodyPr/>
          <a:lstStyle>
            <a:lvl1pPr marL="0" indent="0">
              <a:buNone/>
              <a:defRPr sz="4600"/>
            </a:lvl1pPr>
            <a:lvl2pPr marL="653110" indent="0">
              <a:buNone/>
              <a:defRPr sz="4000"/>
            </a:lvl2pPr>
            <a:lvl3pPr marL="1306220" indent="0">
              <a:buNone/>
              <a:defRPr sz="3400"/>
            </a:lvl3pPr>
            <a:lvl4pPr marL="1959331" indent="0">
              <a:buNone/>
              <a:defRPr sz="2900"/>
            </a:lvl4pPr>
            <a:lvl5pPr marL="2612441" indent="0">
              <a:buNone/>
              <a:defRPr sz="2900"/>
            </a:lvl5pPr>
            <a:lvl6pPr marL="3265551" indent="0">
              <a:buNone/>
              <a:defRPr sz="2900"/>
            </a:lvl6pPr>
            <a:lvl7pPr marL="3918661" indent="0">
              <a:buNone/>
              <a:defRPr sz="2900"/>
            </a:lvl7pPr>
            <a:lvl8pPr marL="4571771" indent="0">
              <a:buNone/>
              <a:defRPr sz="2900"/>
            </a:lvl8pPr>
            <a:lvl9pPr marL="5224882" indent="0">
              <a:buNone/>
              <a:defRPr sz="29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67661" y="6440806"/>
            <a:ext cx="8778240" cy="965834"/>
          </a:xfrm>
        </p:spPr>
        <p:txBody>
          <a:bodyPr/>
          <a:lstStyle>
            <a:lvl1pPr marL="0" indent="0">
              <a:buNone/>
              <a:defRPr sz="2000"/>
            </a:lvl1pPr>
            <a:lvl2pPr marL="653110" indent="0">
              <a:buNone/>
              <a:defRPr sz="1700"/>
            </a:lvl2pPr>
            <a:lvl3pPr marL="1306220" indent="0">
              <a:buNone/>
              <a:defRPr sz="1400"/>
            </a:lvl3pPr>
            <a:lvl4pPr marL="1959331" indent="0">
              <a:buNone/>
              <a:defRPr sz="1300"/>
            </a:lvl4pPr>
            <a:lvl5pPr marL="2612441" indent="0">
              <a:buNone/>
              <a:defRPr sz="1300"/>
            </a:lvl5pPr>
            <a:lvl6pPr marL="3265551" indent="0">
              <a:buNone/>
              <a:defRPr sz="1300"/>
            </a:lvl6pPr>
            <a:lvl7pPr marL="3918661" indent="0">
              <a:buNone/>
              <a:defRPr sz="1300"/>
            </a:lvl7pPr>
            <a:lvl8pPr marL="4571771" indent="0">
              <a:buNone/>
              <a:defRPr sz="1300"/>
            </a:lvl8pPr>
            <a:lvl9pPr marL="5224882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/>
              <a:t>10/7/2017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425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1520" y="329566"/>
            <a:ext cx="13167360" cy="1371600"/>
          </a:xfrm>
          <a:prstGeom prst="rect">
            <a:avLst/>
          </a:prstGeom>
        </p:spPr>
        <p:txBody>
          <a:bodyPr vert="horz" lIns="130622" tIns="65311" rIns="130622" bIns="6531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920240"/>
            <a:ext cx="13167360" cy="5431156"/>
          </a:xfrm>
          <a:prstGeom prst="rect">
            <a:avLst/>
          </a:prstGeom>
        </p:spPr>
        <p:txBody>
          <a:bodyPr vert="horz" lIns="130622" tIns="65311" rIns="130622" bIns="6531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1520" y="7627621"/>
            <a:ext cx="34137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98EB5B-369C-4EA3-8119-DEB718F69078}" type="datetimeFigureOut">
              <a:rPr lang="en-US" smtClean="0"/>
              <a:t>10/7/2017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98720" y="7627621"/>
            <a:ext cx="46329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85120" y="7627621"/>
            <a:ext cx="34137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4F8755-B89E-4A33-A525-AD5B1E8BA3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1313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306220" rtl="0" eaLnBrk="1" latinLnBrk="0" hangingPunct="1">
        <a:spcBef>
          <a:spcPct val="0"/>
        </a:spcBef>
        <a:buNone/>
        <a:defRPr sz="6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9833" indent="-489833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1pPr>
      <a:lvl2pPr marL="1061304" indent="-408194" algn="l" defTabSz="1306220" rtl="0" eaLnBrk="1" latinLnBrk="0" hangingPunct="1">
        <a:spcBef>
          <a:spcPct val="20000"/>
        </a:spcBef>
        <a:buFont typeface="Arial" panose="020B0604020202020204" pitchFamily="34" charset="0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163277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8588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3899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»"/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10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24521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4898327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551437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311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622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933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1244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6555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1866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24882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1520" y="329566"/>
            <a:ext cx="13167360" cy="1371600"/>
          </a:xfrm>
          <a:prstGeom prst="rect">
            <a:avLst/>
          </a:prstGeom>
        </p:spPr>
        <p:txBody>
          <a:bodyPr vert="horz" lIns="130622" tIns="65311" rIns="130622" bIns="6531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920240"/>
            <a:ext cx="13167360" cy="5431156"/>
          </a:xfrm>
          <a:prstGeom prst="rect">
            <a:avLst/>
          </a:prstGeom>
        </p:spPr>
        <p:txBody>
          <a:bodyPr vert="horz" lIns="130622" tIns="65311" rIns="130622" bIns="6531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1520" y="7627621"/>
            <a:ext cx="34137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98720" y="7627621"/>
            <a:ext cx="46329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85120" y="7627621"/>
            <a:ext cx="34137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9238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1306220" rtl="0" eaLnBrk="1" latinLnBrk="0" hangingPunct="1">
        <a:spcBef>
          <a:spcPct val="0"/>
        </a:spcBef>
        <a:buNone/>
        <a:defRPr sz="6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9833" indent="-489833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1pPr>
      <a:lvl2pPr marL="1061304" indent="-408194" algn="l" defTabSz="1306220" rtl="0" eaLnBrk="1" latinLnBrk="0" hangingPunct="1">
        <a:spcBef>
          <a:spcPct val="20000"/>
        </a:spcBef>
        <a:buFont typeface="Arial" panose="020B0604020202020204" pitchFamily="34" charset="0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163277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8588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3899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»"/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10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24521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4898327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551437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311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622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933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1244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6555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1866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24882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1520" y="329566"/>
            <a:ext cx="13167360" cy="1371600"/>
          </a:xfrm>
          <a:prstGeom prst="rect">
            <a:avLst/>
          </a:prstGeom>
        </p:spPr>
        <p:txBody>
          <a:bodyPr vert="horz" lIns="130622" tIns="65311" rIns="130622" bIns="6531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920240"/>
            <a:ext cx="13167360" cy="5431156"/>
          </a:xfrm>
          <a:prstGeom prst="rect">
            <a:avLst/>
          </a:prstGeom>
        </p:spPr>
        <p:txBody>
          <a:bodyPr vert="horz" lIns="130622" tIns="65311" rIns="130622" bIns="6531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1520" y="7627621"/>
            <a:ext cx="34137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98720" y="7627621"/>
            <a:ext cx="46329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85120" y="7627621"/>
            <a:ext cx="34137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9246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1306220" rtl="0" eaLnBrk="1" latinLnBrk="0" hangingPunct="1">
        <a:spcBef>
          <a:spcPct val="0"/>
        </a:spcBef>
        <a:buNone/>
        <a:defRPr sz="6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9833" indent="-489833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1pPr>
      <a:lvl2pPr marL="1061304" indent="-408194" algn="l" defTabSz="1306220" rtl="0" eaLnBrk="1" latinLnBrk="0" hangingPunct="1">
        <a:spcBef>
          <a:spcPct val="20000"/>
        </a:spcBef>
        <a:buFont typeface="Arial" panose="020B0604020202020204" pitchFamily="34" charset="0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163277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8588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3899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»"/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10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24521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4898327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551437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311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622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933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1244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6555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1866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24882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25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31520" y="2438400"/>
            <a:ext cx="13167360" cy="5608314"/>
          </a:xfrm>
        </p:spPr>
        <p:txBody>
          <a:bodyPr>
            <a:normAutofit/>
          </a:bodyPr>
          <a:lstStyle/>
          <a:p>
            <a:pPr marL="0" lvl="0" indent="0" algn="ctr" defTabSz="914400">
              <a:spcBef>
                <a:spcPts val="0"/>
              </a:spcBef>
              <a:buNone/>
            </a:pPr>
            <a:r>
              <a:rPr lang="en-US" sz="12500" b="1" dirty="0">
                <a:ln w="3175"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chemeClr val="bg1">
                      <a:lumMod val="50000"/>
                    </a:schemeClr>
                  </a:outerShdw>
                </a:effectLst>
                <a:latin typeface="Garamond" panose="02020404030301010803" pitchFamily="18" charset="0"/>
              </a:rPr>
              <a:t>Acts:</a:t>
            </a:r>
          </a:p>
          <a:p>
            <a:pPr marL="0" lvl="0" indent="0" algn="ctr" defTabSz="914400">
              <a:spcBef>
                <a:spcPts val="0"/>
              </a:spcBef>
              <a:buNone/>
            </a:pPr>
            <a:r>
              <a:rPr lang="en-US" sz="8800" b="1" i="1" dirty="0">
                <a:ln w="3175"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chemeClr val="bg1">
                      <a:lumMod val="50000"/>
                    </a:schemeClr>
                  </a:outerShdw>
                </a:effectLst>
                <a:latin typeface="Garamond" panose="02020404030301010803" pitchFamily="18" charset="0"/>
              </a:rPr>
              <a:t>The Unhindered Harvest</a:t>
            </a:r>
          </a:p>
        </p:txBody>
      </p:sp>
    </p:spTree>
    <p:extLst>
      <p:ext uri="{BB962C8B-B14F-4D97-AF65-F5344CB8AC3E}">
        <p14:creationId xmlns:p14="http://schemas.microsoft.com/office/powerpoint/2010/main" val="258818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29566"/>
            <a:ext cx="13213080" cy="1371600"/>
          </a:xfr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/>
          <a:lstStyle/>
          <a:p>
            <a:pPr lvl="0" defTabSz="1305942">
              <a:spcBef>
                <a:spcPct val="20000"/>
              </a:spcBef>
            </a:pPr>
            <a:r>
              <a:rPr lang="en-US" sz="6000" b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  <a:ea typeface="+mn-ea"/>
                <a:cs typeface="+mn-cs"/>
              </a:rPr>
              <a:t>Underlying Principles</a:t>
            </a:r>
            <a:endParaRPr lang="en-US" sz="6000" b="1" dirty="0">
              <a:solidFill>
                <a:prstClr val="black"/>
              </a:solidFill>
              <a:effectLst>
                <a:outerShdw blurRad="38100" dist="38100" dir="2700000" algn="tl">
                  <a:prstClr val="white">
                    <a:lumMod val="50000"/>
                  </a:prstClr>
                </a:outerShdw>
              </a:effectLst>
              <a:latin typeface="Century Schoolbook" panose="02040604050505020304" pitchFamily="18" charset="0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9600" y="1920240"/>
            <a:ext cx="9479280" cy="6080760"/>
          </a:xfr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5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The nature of persecution</a:t>
            </a:r>
          </a:p>
          <a:p>
            <a:pPr lvl="1"/>
            <a:r>
              <a:rPr lang="en-US" sz="48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It is about Jesus</a:t>
            </a:r>
          </a:p>
          <a:p>
            <a:pPr lvl="1"/>
            <a:r>
              <a:rPr lang="en-US" sz="48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It is about resisting the Gospel</a:t>
            </a:r>
          </a:p>
          <a:p>
            <a:pPr lvl="1"/>
            <a:r>
              <a:rPr lang="en-US" sz="48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It is not personal</a:t>
            </a:r>
            <a:endParaRPr lang="en-US" sz="4800" b="1" i="1" dirty="0">
              <a:solidFill>
                <a:prstClr val="black"/>
              </a:solidFill>
              <a:effectLst>
                <a:outerShdw blurRad="38100" dist="38100" dir="2700000" algn="tl">
                  <a:prstClr val="white">
                    <a:lumMod val="50000"/>
                  </a:prstClr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7656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29566"/>
            <a:ext cx="13213080" cy="1371600"/>
          </a:xfr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/>
          <a:lstStyle/>
          <a:p>
            <a:pPr lvl="0" defTabSz="1305942">
              <a:spcBef>
                <a:spcPct val="20000"/>
              </a:spcBef>
            </a:pPr>
            <a:r>
              <a:rPr lang="en-US" sz="6000" b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  <a:ea typeface="+mn-ea"/>
                <a:cs typeface="+mn-cs"/>
              </a:rPr>
              <a:t>Underlying Principles</a:t>
            </a:r>
            <a:endParaRPr lang="en-US" sz="6000" b="1" dirty="0">
              <a:solidFill>
                <a:prstClr val="black"/>
              </a:solidFill>
              <a:effectLst>
                <a:outerShdw blurRad="38100" dist="38100" dir="2700000" algn="tl">
                  <a:prstClr val="white">
                    <a:lumMod val="50000"/>
                  </a:prstClr>
                </a:outerShdw>
              </a:effectLst>
              <a:latin typeface="Century Schoolbook" panose="02040604050505020304" pitchFamily="18" charset="0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9600" y="1920240"/>
            <a:ext cx="9479280" cy="6080760"/>
          </a:xfr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5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The nature of a relationship with Jesus</a:t>
            </a:r>
          </a:p>
          <a:p>
            <a:pPr lvl="1"/>
            <a:r>
              <a:rPr lang="en-US" sz="48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We are one</a:t>
            </a:r>
          </a:p>
          <a:p>
            <a:pPr lvl="1"/>
            <a:r>
              <a:rPr lang="en-US" sz="48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He sees, knows, and stands by those who are His</a:t>
            </a:r>
          </a:p>
          <a:p>
            <a:pPr lvl="1"/>
            <a:r>
              <a:rPr lang="en-US" sz="48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He is the Vindicator</a:t>
            </a:r>
          </a:p>
        </p:txBody>
      </p:sp>
    </p:spTree>
    <p:extLst>
      <p:ext uri="{BB962C8B-B14F-4D97-AF65-F5344CB8AC3E}">
        <p14:creationId xmlns:p14="http://schemas.microsoft.com/office/powerpoint/2010/main" val="3830929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29566"/>
            <a:ext cx="13411200" cy="1371600"/>
          </a:xfr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/>
          <a:lstStyle/>
          <a:p>
            <a:pPr lvl="0" defTabSz="1305942">
              <a:spcBef>
                <a:spcPct val="20000"/>
              </a:spcBef>
            </a:pPr>
            <a:r>
              <a:rPr lang="en-US" sz="6000" b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  <a:ea typeface="+mn-ea"/>
                <a:cs typeface="+mn-cs"/>
              </a:rPr>
              <a:t>Underlying Principles</a:t>
            </a:r>
            <a:endParaRPr lang="en-US" sz="6000" b="1" dirty="0">
              <a:solidFill>
                <a:prstClr val="black"/>
              </a:solidFill>
              <a:effectLst>
                <a:outerShdw blurRad="38100" dist="38100" dir="2700000" algn="tl">
                  <a:prstClr val="white">
                    <a:lumMod val="50000"/>
                  </a:prstClr>
                </a:outerShdw>
              </a:effectLst>
              <a:latin typeface="Century Schoolbook" panose="02040604050505020304" pitchFamily="18" charset="0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9600" y="1920240"/>
            <a:ext cx="9677400" cy="6233160"/>
          </a:xfr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5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The nature of conversion</a:t>
            </a:r>
          </a:p>
          <a:p>
            <a:pPr lvl="1"/>
            <a:r>
              <a:rPr lang="en-US" sz="48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Helplessness</a:t>
            </a:r>
          </a:p>
          <a:p>
            <a:pPr lvl="1"/>
            <a:r>
              <a:rPr lang="en-US" sz="48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Captivity</a:t>
            </a:r>
          </a:p>
          <a:p>
            <a:pPr lvl="1"/>
            <a:r>
              <a:rPr lang="en-US" sz="48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Neediness</a:t>
            </a:r>
          </a:p>
          <a:p>
            <a:pPr lvl="1"/>
            <a:r>
              <a:rPr lang="en-US" sz="48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Lordship of Christ</a:t>
            </a:r>
          </a:p>
          <a:p>
            <a:pPr lvl="1"/>
            <a:r>
              <a:rPr lang="en-US" sz="48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Fellowship with Christ</a:t>
            </a:r>
            <a:endParaRPr lang="en-US" sz="4800" b="1" i="1" dirty="0" smtClean="0">
              <a:solidFill>
                <a:prstClr val="black"/>
              </a:solidFill>
              <a:effectLst>
                <a:outerShdw blurRad="38100" dist="38100" dir="2700000" algn="tl">
                  <a:prstClr val="white">
                    <a:lumMod val="50000"/>
                  </a:prstClr>
                </a:outerShdw>
              </a:effectLst>
              <a:latin typeface="Century Schoolbook" panose="02040604050505020304" pitchFamily="18" charset="0"/>
            </a:endParaRPr>
          </a:p>
          <a:p>
            <a:pPr lvl="1"/>
            <a:r>
              <a:rPr lang="en-US" sz="48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From blindness to sight</a:t>
            </a:r>
          </a:p>
        </p:txBody>
      </p:sp>
    </p:spTree>
    <p:extLst>
      <p:ext uri="{BB962C8B-B14F-4D97-AF65-F5344CB8AC3E}">
        <p14:creationId xmlns:p14="http://schemas.microsoft.com/office/powerpoint/2010/main" val="2147192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6629400"/>
            <a:ext cx="13167360" cy="1371600"/>
          </a:xfrm>
        </p:spPr>
        <p:txBody>
          <a:bodyPr>
            <a:normAutofit/>
          </a:bodyPr>
          <a:lstStyle/>
          <a:p>
            <a:r>
              <a:rPr lang="en-US" sz="8000" b="1" dirty="0" smtClean="0">
                <a:ln>
                  <a:solidFill>
                    <a:schemeClr val="bg1"/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chemeClr val="bg1"/>
                  </a:outerShdw>
                </a:effectLst>
                <a:latin typeface="Baskerville Old Face" panose="02020602080505020303" pitchFamily="18" charset="0"/>
              </a:rPr>
              <a:t>Reaping the Harvest</a:t>
            </a:r>
            <a:endParaRPr lang="en-US" sz="8000" b="1" dirty="0">
              <a:ln>
                <a:solidFill>
                  <a:schemeClr val="bg1"/>
                </a:solidFill>
              </a:ln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chemeClr val="bg1"/>
                </a:outerShdw>
              </a:effectLst>
              <a:latin typeface="Baskerville Old Face" panose="020206020805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10400" y="381000"/>
            <a:ext cx="7467600" cy="6553199"/>
          </a:xfrm>
        </p:spPr>
        <p:txBody>
          <a:bodyPr>
            <a:normAutofit/>
          </a:bodyPr>
          <a:lstStyle/>
          <a:p>
            <a:r>
              <a:rPr lang="en-US" sz="5400" b="1" i="1" dirty="0" smtClean="0">
                <a:ln>
                  <a:solidFill>
                    <a:schemeClr val="bg1"/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There is always hope</a:t>
            </a:r>
          </a:p>
          <a:p>
            <a:r>
              <a:rPr lang="en-US" sz="5400" b="1" i="1" dirty="0" smtClean="0">
                <a:ln>
                  <a:solidFill>
                    <a:schemeClr val="bg1"/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There is always Christ</a:t>
            </a:r>
            <a:endParaRPr lang="en-US" sz="5400" b="1" i="1" dirty="0" smtClean="0">
              <a:ln>
                <a:solidFill>
                  <a:schemeClr val="bg1"/>
                </a:solidFill>
              </a:ln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chemeClr val="bg1"/>
                </a:outerShdw>
              </a:effectLst>
              <a:latin typeface="Century Schoolbook" panose="02040604050505020304" pitchFamily="18" charset="0"/>
            </a:endParaRPr>
          </a:p>
          <a:p>
            <a:r>
              <a:rPr lang="en-US" sz="5400" b="1" i="1" dirty="0" smtClean="0">
                <a:ln>
                  <a:solidFill>
                    <a:schemeClr val="bg1"/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Persecution isn’t personal…keep it that way!</a:t>
            </a:r>
            <a:endParaRPr lang="en-US" sz="4800" b="1" i="1" dirty="0" smtClean="0">
              <a:ln>
                <a:solidFill>
                  <a:schemeClr val="bg1"/>
                </a:solidFill>
              </a:ln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chemeClr val="bg1"/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9301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6629400"/>
            <a:ext cx="13167360" cy="1371600"/>
          </a:xfrm>
        </p:spPr>
        <p:txBody>
          <a:bodyPr>
            <a:normAutofit/>
          </a:bodyPr>
          <a:lstStyle/>
          <a:p>
            <a:r>
              <a:rPr lang="en-US" sz="8000" b="1" dirty="0" smtClean="0">
                <a:ln>
                  <a:solidFill>
                    <a:schemeClr val="bg1"/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chemeClr val="bg1"/>
                  </a:outerShdw>
                </a:effectLst>
                <a:latin typeface="Baskerville Old Face" panose="02020602080505020303" pitchFamily="18" charset="0"/>
              </a:rPr>
              <a:t>Reaping the Harvest</a:t>
            </a:r>
            <a:endParaRPr lang="en-US" sz="8000" b="1" dirty="0">
              <a:ln>
                <a:solidFill>
                  <a:schemeClr val="bg1"/>
                </a:solidFill>
              </a:ln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chemeClr val="bg1"/>
                </a:outerShdw>
              </a:effectLst>
              <a:latin typeface="Baskerville Old Face" panose="020206020805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10400" y="381000"/>
            <a:ext cx="7467600" cy="6553199"/>
          </a:xfrm>
        </p:spPr>
        <p:txBody>
          <a:bodyPr>
            <a:normAutofit/>
          </a:bodyPr>
          <a:lstStyle/>
          <a:p>
            <a:r>
              <a:rPr lang="en-US" sz="5400" b="1" i="1" dirty="0" smtClean="0">
                <a:ln>
                  <a:solidFill>
                    <a:schemeClr val="bg1"/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Have you come to faith in Christ?</a:t>
            </a:r>
            <a:endParaRPr lang="en-US" sz="4800" b="1" i="1" dirty="0" smtClean="0">
              <a:ln>
                <a:solidFill>
                  <a:schemeClr val="bg1"/>
                </a:solidFill>
              </a:ln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chemeClr val="bg1"/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5695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457200"/>
            <a:ext cx="13411200" cy="7467600"/>
          </a:xfr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lvl="0" indent="0" defTabSz="1305942">
              <a:buNone/>
            </a:pPr>
            <a:r>
              <a:rPr lang="en-US" sz="6000" b="1" dirty="0" smtClean="0">
                <a:solidFill>
                  <a:prstClr val="black"/>
                </a:solidFill>
                <a:effectLst>
                  <a:outerShdw blurRad="38100" dist="38100" dir="2700000" algn="tl">
                    <a:schemeClr val="bg1">
                      <a:lumMod val="50000"/>
                    </a:schemeClr>
                  </a:outerShdw>
                </a:effectLst>
                <a:latin typeface="Century Schoolbook" panose="02040604050505020304" pitchFamily="18" charset="0"/>
              </a:rPr>
              <a:t>Philippians 2:12-13</a:t>
            </a:r>
            <a:endParaRPr lang="en-US" sz="6000" b="1" dirty="0">
              <a:solidFill>
                <a:prstClr val="black"/>
              </a:solidFill>
              <a:effectLst>
                <a:outerShdw blurRad="38100" dist="38100" dir="2700000" algn="tl">
                  <a:schemeClr val="bg1">
                    <a:lumMod val="50000"/>
                  </a:schemeClr>
                </a:outerShdw>
              </a:effectLst>
              <a:latin typeface="Century Schoolbook" panose="02040604050505020304" pitchFamily="18" charset="0"/>
            </a:endParaRPr>
          </a:p>
          <a:p>
            <a:pPr marL="0" lvl="0" indent="0" defTabSz="1305942">
              <a:buNone/>
            </a:pPr>
            <a:r>
              <a:rPr lang="en-US" sz="60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chemeClr val="bg1">
                      <a:lumMod val="50000"/>
                    </a:schemeClr>
                  </a:outerShdw>
                </a:effectLst>
                <a:latin typeface="Century Schoolbook" panose="02040604050505020304" pitchFamily="18" charset="0"/>
              </a:rPr>
              <a:t>So </a:t>
            </a:r>
            <a:r>
              <a:rPr lang="en-US" sz="6000" b="1" i="1" dirty="0">
                <a:solidFill>
                  <a:prstClr val="black"/>
                </a:solidFill>
                <a:effectLst>
                  <a:outerShdw blurRad="38100" dist="38100" dir="2700000" algn="tl">
                    <a:schemeClr val="bg1">
                      <a:lumMod val="50000"/>
                    </a:schemeClr>
                  </a:outerShdw>
                </a:effectLst>
                <a:latin typeface="Century Schoolbook" panose="02040604050505020304" pitchFamily="18" charset="0"/>
              </a:rPr>
              <a:t>then, my beloved, just as you have always obeyed, not as in my presence only, but now much more in my absence, work out your salvation with fear and trembling</a:t>
            </a:r>
            <a:r>
              <a:rPr lang="en-US" sz="60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chemeClr val="bg1">
                      <a:lumMod val="50000"/>
                    </a:schemeClr>
                  </a:outerShdw>
                </a:effectLst>
                <a:latin typeface="Century Schoolbook" panose="02040604050505020304" pitchFamily="18" charset="0"/>
              </a:rPr>
              <a:t>;</a:t>
            </a:r>
            <a:endParaRPr lang="en-US" sz="6000" b="1" i="1" dirty="0">
              <a:solidFill>
                <a:prstClr val="black"/>
              </a:solidFill>
              <a:effectLst>
                <a:outerShdw blurRad="38100" dist="38100" dir="2700000" algn="tl">
                  <a:schemeClr val="bg1">
                    <a:lumMod val="50000"/>
                  </a:schemeClr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1878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457200"/>
            <a:ext cx="13411200" cy="3505200"/>
          </a:xfr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lvl="0" indent="0" defTabSz="1305942">
              <a:buNone/>
            </a:pPr>
            <a:r>
              <a:rPr lang="en-US" sz="60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chemeClr val="bg1">
                      <a:lumMod val="50000"/>
                    </a:schemeClr>
                  </a:outerShdw>
                </a:effectLst>
                <a:latin typeface="Century Schoolbook" panose="02040604050505020304" pitchFamily="18" charset="0"/>
              </a:rPr>
              <a:t>for </a:t>
            </a:r>
            <a:r>
              <a:rPr lang="en-US" sz="6000" b="1" i="1" dirty="0">
                <a:solidFill>
                  <a:prstClr val="black"/>
                </a:solidFill>
                <a:effectLst>
                  <a:outerShdw blurRad="38100" dist="38100" dir="2700000" algn="tl">
                    <a:schemeClr val="bg1">
                      <a:lumMod val="50000"/>
                    </a:schemeClr>
                  </a:outerShdw>
                </a:effectLst>
                <a:latin typeface="Century Schoolbook" panose="02040604050505020304" pitchFamily="18" charset="0"/>
              </a:rPr>
              <a:t>it is God who is at work in you, both to will and to work for His good pleasure</a:t>
            </a:r>
            <a:r>
              <a:rPr lang="en-US" sz="60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chemeClr val="bg1">
                      <a:lumMod val="50000"/>
                    </a:schemeClr>
                  </a:outerShdw>
                </a:effectLst>
                <a:latin typeface="Century Schoolbook" panose="02040604050505020304" pitchFamily="18" charset="0"/>
              </a:rPr>
              <a:t>.</a:t>
            </a:r>
            <a:endParaRPr lang="en-US" sz="6000" b="1" i="1" dirty="0">
              <a:solidFill>
                <a:prstClr val="black"/>
              </a:solidFill>
              <a:effectLst>
                <a:outerShdw blurRad="38100" dist="38100" dir="2700000" algn="tl">
                  <a:schemeClr val="bg1">
                    <a:lumMod val="50000"/>
                  </a:schemeClr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8529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457200"/>
            <a:ext cx="13411200" cy="6934200"/>
          </a:xfr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lvl="0" indent="0" defTabSz="1305942">
              <a:buNone/>
            </a:pPr>
            <a:r>
              <a:rPr lang="en-US" sz="6000" b="1" dirty="0">
                <a:solidFill>
                  <a:prstClr val="black"/>
                </a:solidFill>
                <a:effectLst>
                  <a:outerShdw blurRad="38100" dist="38100" dir="2700000" algn="tl">
                    <a:schemeClr val="bg1">
                      <a:lumMod val="50000"/>
                    </a:schemeClr>
                  </a:outerShdw>
                </a:effectLst>
                <a:latin typeface="Century Schoolbook" panose="02040604050505020304" pitchFamily="18" charset="0"/>
              </a:rPr>
              <a:t>Acts </a:t>
            </a:r>
            <a:r>
              <a:rPr lang="en-US" sz="6000" b="1" dirty="0" smtClean="0">
                <a:solidFill>
                  <a:prstClr val="black"/>
                </a:solidFill>
                <a:effectLst>
                  <a:outerShdw blurRad="38100" dist="38100" dir="2700000" algn="tl">
                    <a:schemeClr val="bg1">
                      <a:lumMod val="50000"/>
                    </a:schemeClr>
                  </a:outerShdw>
                </a:effectLst>
                <a:latin typeface="Century Schoolbook" panose="02040604050505020304" pitchFamily="18" charset="0"/>
              </a:rPr>
              <a:t>9:1-9</a:t>
            </a:r>
            <a:endParaRPr lang="en-US" sz="6000" b="1" dirty="0" smtClean="0">
              <a:solidFill>
                <a:prstClr val="black"/>
              </a:solidFill>
              <a:effectLst>
                <a:outerShdw blurRad="38100" dist="38100" dir="2700000" algn="tl">
                  <a:schemeClr val="bg1">
                    <a:lumMod val="50000"/>
                  </a:schemeClr>
                </a:outerShdw>
              </a:effectLst>
              <a:latin typeface="Century Schoolbook" panose="02040604050505020304" pitchFamily="18" charset="0"/>
            </a:endParaRPr>
          </a:p>
          <a:p>
            <a:pPr marL="0" lvl="0" indent="0" defTabSz="1305942">
              <a:buNone/>
            </a:pPr>
            <a:r>
              <a:rPr lang="en-US" sz="60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chemeClr val="bg1">
                      <a:lumMod val="50000"/>
                    </a:schemeClr>
                  </a:outerShdw>
                </a:effectLst>
                <a:latin typeface="Century Schoolbook" panose="02040604050505020304" pitchFamily="18" charset="0"/>
              </a:rPr>
              <a:t>Now </a:t>
            </a:r>
            <a:r>
              <a:rPr lang="en-US" sz="6000" b="1" i="1" dirty="0">
                <a:solidFill>
                  <a:prstClr val="black"/>
                </a:solidFill>
                <a:effectLst>
                  <a:outerShdw blurRad="38100" dist="38100" dir="2700000" algn="tl">
                    <a:schemeClr val="bg1">
                      <a:lumMod val="50000"/>
                    </a:schemeClr>
                  </a:outerShdw>
                </a:effectLst>
                <a:latin typeface="Century Schoolbook" panose="02040604050505020304" pitchFamily="18" charset="0"/>
              </a:rPr>
              <a:t>Saul, still breathing threats and murder against the disciples of the Lord, went to the high </a:t>
            </a:r>
            <a:r>
              <a:rPr lang="en-US" sz="60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chemeClr val="bg1">
                      <a:lumMod val="50000"/>
                    </a:schemeClr>
                  </a:outerShdw>
                </a:effectLst>
                <a:latin typeface="Century Schoolbook" panose="02040604050505020304" pitchFamily="18" charset="0"/>
              </a:rPr>
              <a:t>priest, and </a:t>
            </a:r>
            <a:r>
              <a:rPr lang="en-US" sz="6000" b="1" i="1" dirty="0">
                <a:solidFill>
                  <a:prstClr val="black"/>
                </a:solidFill>
                <a:effectLst>
                  <a:outerShdw blurRad="38100" dist="38100" dir="2700000" algn="tl">
                    <a:schemeClr val="bg1">
                      <a:lumMod val="50000"/>
                    </a:schemeClr>
                  </a:outerShdw>
                </a:effectLst>
                <a:latin typeface="Century Schoolbook" panose="02040604050505020304" pitchFamily="18" charset="0"/>
              </a:rPr>
              <a:t>asked for letters from him to the synagogues at Damascus, </a:t>
            </a:r>
          </a:p>
        </p:txBody>
      </p:sp>
    </p:spTree>
    <p:extLst>
      <p:ext uri="{BB962C8B-B14F-4D97-AF65-F5344CB8AC3E}">
        <p14:creationId xmlns:p14="http://schemas.microsoft.com/office/powerpoint/2010/main" val="3392057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457200"/>
            <a:ext cx="13411200" cy="4191000"/>
          </a:xfr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lvl="0" indent="0" defTabSz="1305942">
              <a:buNone/>
            </a:pPr>
            <a:r>
              <a:rPr lang="en-US" sz="60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chemeClr val="bg1">
                      <a:lumMod val="50000"/>
                    </a:schemeClr>
                  </a:outerShdw>
                </a:effectLst>
                <a:latin typeface="Century Schoolbook" panose="02040604050505020304" pitchFamily="18" charset="0"/>
              </a:rPr>
              <a:t>so </a:t>
            </a:r>
            <a:r>
              <a:rPr lang="en-US" sz="6000" b="1" i="1" dirty="0">
                <a:solidFill>
                  <a:prstClr val="black"/>
                </a:solidFill>
                <a:effectLst>
                  <a:outerShdw blurRad="38100" dist="38100" dir="2700000" algn="tl">
                    <a:schemeClr val="bg1">
                      <a:lumMod val="50000"/>
                    </a:schemeClr>
                  </a:outerShdw>
                </a:effectLst>
                <a:latin typeface="Century Schoolbook" panose="02040604050505020304" pitchFamily="18" charset="0"/>
              </a:rPr>
              <a:t>that if he found any belonging to the Way, both men and women, he might bring them bound to Jerusalem</a:t>
            </a:r>
            <a:r>
              <a:rPr lang="en-US" sz="60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chemeClr val="bg1">
                      <a:lumMod val="50000"/>
                    </a:schemeClr>
                  </a:outerShdw>
                </a:effectLst>
                <a:latin typeface="Century Schoolbook" panose="02040604050505020304" pitchFamily="18" charset="0"/>
              </a:rPr>
              <a:t>.</a:t>
            </a:r>
            <a:endParaRPr lang="en-US" sz="6000" b="1" i="1" dirty="0">
              <a:solidFill>
                <a:prstClr val="black"/>
              </a:solidFill>
              <a:effectLst>
                <a:outerShdw blurRad="38100" dist="38100" dir="2700000" algn="tl">
                  <a:schemeClr val="bg1">
                    <a:lumMod val="50000"/>
                  </a:schemeClr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9452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457200"/>
            <a:ext cx="13411200" cy="5257800"/>
          </a:xfr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lvl="0" indent="0" defTabSz="1305942">
              <a:buNone/>
            </a:pPr>
            <a:r>
              <a:rPr lang="en-US" sz="60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chemeClr val="bg1">
                      <a:lumMod val="50000"/>
                    </a:schemeClr>
                  </a:outerShdw>
                </a:effectLst>
                <a:latin typeface="Century Schoolbook" panose="02040604050505020304" pitchFamily="18" charset="0"/>
              </a:rPr>
              <a:t>As </a:t>
            </a:r>
            <a:r>
              <a:rPr lang="en-US" sz="6000" b="1" i="1" dirty="0">
                <a:solidFill>
                  <a:prstClr val="black"/>
                </a:solidFill>
                <a:effectLst>
                  <a:outerShdw blurRad="38100" dist="38100" dir="2700000" algn="tl">
                    <a:schemeClr val="bg1">
                      <a:lumMod val="50000"/>
                    </a:schemeClr>
                  </a:outerShdw>
                </a:effectLst>
                <a:latin typeface="Century Schoolbook" panose="02040604050505020304" pitchFamily="18" charset="0"/>
              </a:rPr>
              <a:t>he was traveling, it happened that he was approaching Damascus, and suddenly a light from heaven flashed around him</a:t>
            </a:r>
            <a:r>
              <a:rPr lang="en-US" sz="60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chemeClr val="bg1">
                      <a:lumMod val="50000"/>
                    </a:schemeClr>
                  </a:outerShdw>
                </a:effectLst>
                <a:latin typeface="Century Schoolbook" panose="02040604050505020304" pitchFamily="18" charset="0"/>
              </a:rPr>
              <a:t>;</a:t>
            </a:r>
            <a:endParaRPr lang="en-US" sz="6000" b="1" i="1" dirty="0">
              <a:solidFill>
                <a:prstClr val="black"/>
              </a:solidFill>
              <a:effectLst>
                <a:outerShdw blurRad="38100" dist="38100" dir="2700000" algn="tl">
                  <a:schemeClr val="bg1">
                    <a:lumMod val="50000"/>
                  </a:schemeClr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1019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457200"/>
            <a:ext cx="13411200" cy="6781800"/>
          </a:xfr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lvl="0" indent="0" defTabSz="1305942">
              <a:buNone/>
            </a:pPr>
            <a:r>
              <a:rPr lang="en-US" sz="60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chemeClr val="bg1">
                      <a:lumMod val="50000"/>
                    </a:schemeClr>
                  </a:outerShdw>
                </a:effectLst>
                <a:latin typeface="Century Schoolbook" panose="02040604050505020304" pitchFamily="18" charset="0"/>
              </a:rPr>
              <a:t>and </a:t>
            </a:r>
            <a:r>
              <a:rPr lang="en-US" sz="6000" b="1" i="1" dirty="0">
                <a:solidFill>
                  <a:prstClr val="black"/>
                </a:solidFill>
                <a:effectLst>
                  <a:outerShdw blurRad="38100" dist="38100" dir="2700000" algn="tl">
                    <a:schemeClr val="bg1">
                      <a:lumMod val="50000"/>
                    </a:schemeClr>
                  </a:outerShdw>
                </a:effectLst>
                <a:latin typeface="Century Schoolbook" panose="02040604050505020304" pitchFamily="18" charset="0"/>
              </a:rPr>
              <a:t>he fell to the ground and heard a voice saying to him, “Saul, Saul, why are you persecuting Me</a:t>
            </a:r>
            <a:r>
              <a:rPr lang="en-US" sz="60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chemeClr val="bg1">
                      <a:lumMod val="50000"/>
                    </a:schemeClr>
                  </a:outerShdw>
                </a:effectLst>
                <a:latin typeface="Century Schoolbook" panose="02040604050505020304" pitchFamily="18" charset="0"/>
              </a:rPr>
              <a:t>?” And </a:t>
            </a:r>
            <a:r>
              <a:rPr lang="en-US" sz="6000" b="1" i="1" dirty="0">
                <a:solidFill>
                  <a:prstClr val="black"/>
                </a:solidFill>
                <a:effectLst>
                  <a:outerShdw blurRad="38100" dist="38100" dir="2700000" algn="tl">
                    <a:schemeClr val="bg1">
                      <a:lumMod val="50000"/>
                    </a:schemeClr>
                  </a:outerShdw>
                </a:effectLst>
                <a:latin typeface="Century Schoolbook" panose="02040604050505020304" pitchFamily="18" charset="0"/>
              </a:rPr>
              <a:t>he said, “Who are You, Lord?” And He said, “I am Jesus whom you are persecuting</a:t>
            </a:r>
            <a:r>
              <a:rPr lang="en-US" sz="60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chemeClr val="bg1">
                      <a:lumMod val="50000"/>
                    </a:schemeClr>
                  </a:outerShdw>
                </a:effectLst>
                <a:latin typeface="Century Schoolbook" panose="02040604050505020304" pitchFamily="18" charset="0"/>
              </a:rPr>
              <a:t>,</a:t>
            </a:r>
            <a:endParaRPr lang="en-US" sz="6000" b="1" i="1" dirty="0">
              <a:solidFill>
                <a:prstClr val="black"/>
              </a:solidFill>
              <a:effectLst>
                <a:outerShdw blurRad="38100" dist="38100" dir="2700000" algn="tl">
                  <a:schemeClr val="bg1">
                    <a:lumMod val="50000"/>
                  </a:schemeClr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9249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457200"/>
            <a:ext cx="13411200" cy="5943600"/>
          </a:xfr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lvl="0" indent="0" defTabSz="1305942">
              <a:buNone/>
            </a:pPr>
            <a:r>
              <a:rPr lang="en-US" sz="60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chemeClr val="bg1">
                      <a:lumMod val="50000"/>
                    </a:schemeClr>
                  </a:outerShdw>
                </a:effectLst>
                <a:latin typeface="Century Schoolbook" panose="02040604050505020304" pitchFamily="18" charset="0"/>
              </a:rPr>
              <a:t>but </a:t>
            </a:r>
            <a:r>
              <a:rPr lang="en-US" sz="6000" b="1" i="1" dirty="0">
                <a:solidFill>
                  <a:prstClr val="black"/>
                </a:solidFill>
                <a:effectLst>
                  <a:outerShdw blurRad="38100" dist="38100" dir="2700000" algn="tl">
                    <a:schemeClr val="bg1">
                      <a:lumMod val="50000"/>
                    </a:schemeClr>
                  </a:outerShdw>
                </a:effectLst>
                <a:latin typeface="Century Schoolbook" panose="02040604050505020304" pitchFamily="18" charset="0"/>
              </a:rPr>
              <a:t>get up and enter the city, and it will be told you what you must do.”</a:t>
            </a:r>
          </a:p>
          <a:p>
            <a:pPr marL="0" lvl="0" indent="0" defTabSz="1305942">
              <a:buNone/>
            </a:pPr>
            <a:r>
              <a:rPr lang="en-US" sz="60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chemeClr val="bg1">
                      <a:lumMod val="50000"/>
                    </a:schemeClr>
                  </a:outerShdw>
                </a:effectLst>
                <a:latin typeface="Century Schoolbook" panose="02040604050505020304" pitchFamily="18" charset="0"/>
              </a:rPr>
              <a:t>The </a:t>
            </a:r>
            <a:r>
              <a:rPr lang="en-US" sz="6000" b="1" i="1" dirty="0">
                <a:solidFill>
                  <a:prstClr val="black"/>
                </a:solidFill>
                <a:effectLst>
                  <a:outerShdw blurRad="38100" dist="38100" dir="2700000" algn="tl">
                    <a:schemeClr val="bg1">
                      <a:lumMod val="50000"/>
                    </a:schemeClr>
                  </a:outerShdw>
                </a:effectLst>
                <a:latin typeface="Century Schoolbook" panose="02040604050505020304" pitchFamily="18" charset="0"/>
              </a:rPr>
              <a:t>men who traveled with him stood speechless, hearing the voice but seeing no one</a:t>
            </a:r>
            <a:r>
              <a:rPr lang="en-US" sz="60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chemeClr val="bg1">
                      <a:lumMod val="50000"/>
                    </a:schemeClr>
                  </a:outerShdw>
                </a:effectLst>
                <a:latin typeface="Century Schoolbook" panose="02040604050505020304" pitchFamily="18" charset="0"/>
              </a:rPr>
              <a:t>.</a:t>
            </a:r>
            <a:endParaRPr lang="en-US" sz="6000" b="1" i="1" dirty="0">
              <a:solidFill>
                <a:prstClr val="black"/>
              </a:solidFill>
              <a:effectLst>
                <a:outerShdw blurRad="38100" dist="38100" dir="2700000" algn="tl">
                  <a:schemeClr val="bg1">
                    <a:lumMod val="50000"/>
                  </a:schemeClr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7177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457200"/>
            <a:ext cx="13411200" cy="6858000"/>
          </a:xfr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lvl="0" indent="0" defTabSz="1305942">
              <a:buNone/>
            </a:pPr>
            <a:r>
              <a:rPr lang="en-US" sz="60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chemeClr val="bg1">
                      <a:lumMod val="50000"/>
                    </a:schemeClr>
                  </a:outerShdw>
                </a:effectLst>
                <a:latin typeface="Century Schoolbook" panose="02040604050505020304" pitchFamily="18" charset="0"/>
              </a:rPr>
              <a:t>Saul </a:t>
            </a:r>
            <a:r>
              <a:rPr lang="en-US" sz="6000" b="1" i="1" dirty="0">
                <a:solidFill>
                  <a:prstClr val="black"/>
                </a:solidFill>
                <a:effectLst>
                  <a:outerShdw blurRad="38100" dist="38100" dir="2700000" algn="tl">
                    <a:schemeClr val="bg1">
                      <a:lumMod val="50000"/>
                    </a:schemeClr>
                  </a:outerShdw>
                </a:effectLst>
                <a:latin typeface="Century Schoolbook" panose="02040604050505020304" pitchFamily="18" charset="0"/>
              </a:rPr>
              <a:t>got up from the ground, and though his eyes were open, he could see nothing; and leading him by the hand, they brought him into </a:t>
            </a:r>
            <a:r>
              <a:rPr lang="en-US" sz="60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chemeClr val="bg1">
                      <a:lumMod val="50000"/>
                    </a:schemeClr>
                  </a:outerShdw>
                </a:effectLst>
                <a:latin typeface="Century Schoolbook" panose="02040604050505020304" pitchFamily="18" charset="0"/>
              </a:rPr>
              <a:t>Damascus. And </a:t>
            </a:r>
            <a:r>
              <a:rPr lang="en-US" sz="6000" b="1" i="1" dirty="0">
                <a:solidFill>
                  <a:prstClr val="black"/>
                </a:solidFill>
                <a:effectLst>
                  <a:outerShdw blurRad="38100" dist="38100" dir="2700000" algn="tl">
                    <a:schemeClr val="bg1">
                      <a:lumMod val="50000"/>
                    </a:schemeClr>
                  </a:outerShdw>
                </a:effectLst>
                <a:latin typeface="Century Schoolbook" panose="02040604050505020304" pitchFamily="18" charset="0"/>
              </a:rPr>
              <a:t>he was three days without sight, and neither ate nor drank</a:t>
            </a:r>
            <a:r>
              <a:rPr lang="en-US" sz="60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chemeClr val="bg1">
                      <a:lumMod val="50000"/>
                    </a:schemeClr>
                  </a:outerShdw>
                </a:effectLst>
                <a:latin typeface="Century Schoolbook" panose="02040604050505020304" pitchFamily="18" charset="0"/>
              </a:rPr>
              <a:t>.</a:t>
            </a:r>
            <a:endParaRPr lang="en-US" sz="6000" b="1" i="1" dirty="0">
              <a:solidFill>
                <a:prstClr val="black"/>
              </a:solidFill>
              <a:effectLst>
                <a:outerShdw blurRad="38100" dist="38100" dir="2700000" algn="tl">
                  <a:schemeClr val="bg1">
                    <a:lumMod val="50000"/>
                  </a:schemeClr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7075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29566"/>
            <a:ext cx="13213080" cy="1371600"/>
          </a:xfr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/>
          <a:lstStyle/>
          <a:p>
            <a:pPr lvl="0" defTabSz="1305942">
              <a:spcBef>
                <a:spcPct val="20000"/>
              </a:spcBef>
            </a:pPr>
            <a:r>
              <a:rPr lang="en-US" sz="6000" b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  <a:ea typeface="+mn-ea"/>
                <a:cs typeface="+mn-cs"/>
              </a:rPr>
              <a:t>Meanwhile, back in Jerusalem…</a:t>
            </a:r>
            <a:endParaRPr lang="en-US" sz="6000" b="1" dirty="0">
              <a:solidFill>
                <a:prstClr val="black"/>
              </a:solidFill>
              <a:effectLst>
                <a:outerShdw blurRad="38100" dist="38100" dir="2700000" algn="tl">
                  <a:prstClr val="white">
                    <a:lumMod val="50000"/>
                  </a:prstClr>
                </a:outerShdw>
              </a:effectLst>
              <a:latin typeface="Century Schoolbook" panose="02040604050505020304" pitchFamily="18" charset="0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9600" y="1920240"/>
            <a:ext cx="9479280" cy="3718560"/>
          </a:xfr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r>
              <a:rPr lang="en-US" sz="5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A continuation</a:t>
            </a:r>
          </a:p>
          <a:p>
            <a:r>
              <a:rPr lang="en-US" sz="5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A </a:t>
            </a:r>
            <a:r>
              <a:rPr lang="en-US" sz="5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sobering preview</a:t>
            </a:r>
            <a:endParaRPr lang="en-US" sz="5400" b="1" i="1" dirty="0" smtClean="0">
              <a:solidFill>
                <a:prstClr val="black"/>
              </a:solidFill>
              <a:effectLst>
                <a:outerShdw blurRad="38100" dist="38100" dir="2700000" algn="tl">
                  <a:prstClr val="white">
                    <a:lumMod val="50000"/>
                  </a:prstClr>
                </a:outerShdw>
              </a:effectLst>
              <a:latin typeface="Century Schoolbook" panose="02040604050505020304" pitchFamily="18" charset="0"/>
            </a:endParaRPr>
          </a:p>
          <a:p>
            <a:r>
              <a:rPr lang="en-US" sz="5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An </a:t>
            </a:r>
            <a:r>
              <a:rPr lang="en-US" sz="5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encouraging example</a:t>
            </a:r>
            <a:endParaRPr lang="en-US" sz="4800" b="1" i="1" dirty="0" smtClean="0">
              <a:solidFill>
                <a:prstClr val="black"/>
              </a:solidFill>
              <a:effectLst>
                <a:outerShdw blurRad="38100" dist="38100" dir="2700000" algn="tl">
                  <a:prstClr val="white">
                    <a:lumMod val="50000"/>
                  </a:prstClr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4228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29566"/>
            <a:ext cx="13213080" cy="1371600"/>
          </a:xfr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/>
          <a:lstStyle/>
          <a:p>
            <a:pPr lvl="0" defTabSz="1305942">
              <a:spcBef>
                <a:spcPct val="20000"/>
              </a:spcBef>
            </a:pPr>
            <a:r>
              <a:rPr lang="en-US" sz="6000" b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  <a:ea typeface="+mn-ea"/>
                <a:cs typeface="+mn-cs"/>
              </a:rPr>
              <a:t>The Highlights</a:t>
            </a:r>
            <a:endParaRPr lang="en-US" sz="6000" b="1" dirty="0">
              <a:solidFill>
                <a:prstClr val="black"/>
              </a:solidFill>
              <a:effectLst>
                <a:outerShdw blurRad="38100" dist="38100" dir="2700000" algn="tl">
                  <a:prstClr val="white">
                    <a:lumMod val="50000"/>
                  </a:prstClr>
                </a:outerShdw>
              </a:effectLst>
              <a:latin typeface="Century Schoolbook" panose="02040604050505020304" pitchFamily="18" charset="0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9600" y="1920240"/>
            <a:ext cx="9479280" cy="3413760"/>
          </a:xfr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5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An aggressive offensive</a:t>
            </a:r>
          </a:p>
          <a:p>
            <a:r>
              <a:rPr lang="en-US" sz="5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A blinding light</a:t>
            </a:r>
          </a:p>
          <a:p>
            <a:r>
              <a:rPr lang="en-US" sz="5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A subdued aggressor</a:t>
            </a:r>
            <a:endParaRPr lang="en-US" sz="5400" b="1" i="1" dirty="0" smtClean="0">
              <a:solidFill>
                <a:prstClr val="black"/>
              </a:solidFill>
              <a:effectLst>
                <a:outerShdw blurRad="38100" dist="38100" dir="2700000" algn="tl">
                  <a:prstClr val="white">
                    <a:lumMod val="50000"/>
                  </a:prstClr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6516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12484</TotalTime>
  <Words>400</Words>
  <Application>Microsoft Office PowerPoint</Application>
  <PresentationFormat>Custom</PresentationFormat>
  <Paragraphs>45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Office Theme</vt:lpstr>
      <vt:lpstr>2_Office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Meanwhile, back in Jerusalem…</vt:lpstr>
      <vt:lpstr>The Highlights</vt:lpstr>
      <vt:lpstr>Underlying Principles</vt:lpstr>
      <vt:lpstr>Underlying Principles</vt:lpstr>
      <vt:lpstr>Underlying Principles</vt:lpstr>
      <vt:lpstr>Reaping the Harvest</vt:lpstr>
      <vt:lpstr>Reaping the Harvest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 Smouse</dc:creator>
  <cp:lastModifiedBy>Dan Smouse</cp:lastModifiedBy>
  <cp:revision>323</cp:revision>
  <cp:lastPrinted>2017-10-08T15:14:57Z</cp:lastPrinted>
  <dcterms:created xsi:type="dcterms:W3CDTF">2017-04-19T20:10:12Z</dcterms:created>
  <dcterms:modified xsi:type="dcterms:W3CDTF">2017-10-08T15:39:16Z</dcterms:modified>
</cp:coreProperties>
</file>