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</p:sldMasterIdLst>
  <p:sldIdLst>
    <p:sldId id="312" r:id="rId6"/>
    <p:sldId id="349" r:id="rId7"/>
    <p:sldId id="264" r:id="rId8"/>
    <p:sldId id="340" r:id="rId9"/>
    <p:sldId id="353" r:id="rId10"/>
    <p:sldId id="355" r:id="rId11"/>
    <p:sldId id="354" r:id="rId12"/>
    <p:sldId id="278" r:id="rId13"/>
    <p:sldId id="356" r:id="rId14"/>
    <p:sldId id="357" r:id="rId15"/>
    <p:sldId id="348" r:id="rId16"/>
    <p:sldId id="358" r:id="rId17"/>
    <p:sldId id="359" r:id="rId18"/>
    <p:sldId id="360" r:id="rId19"/>
    <p:sldId id="361" r:id="rId20"/>
    <p:sldId id="288" r:id="rId21"/>
    <p:sldId id="352" r:id="rId22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1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5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78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5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7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78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5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03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1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15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97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43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21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17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25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04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23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31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0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61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92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77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2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98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01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34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5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70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58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41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42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14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31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7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86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14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6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500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890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11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12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023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5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3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3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2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3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438400"/>
            <a:ext cx="13167360" cy="5608314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41120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Ten verses earlier…Conflict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67740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Threat of death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Reliance upon believers</a:t>
            </a:r>
            <a:endParaRPr lang="en-US" sz="36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3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Five verses earlier…awkwardness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48615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Distance from distrust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Barnabas…just Barnabas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Boldness in spite of awkwardness</a:t>
            </a:r>
            <a:endParaRPr lang="en-US" sz="48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5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Five verses earlier…awkwardness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31851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Threat of death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Deliverance despite awkwardness</a:t>
            </a:r>
            <a:endParaRPr lang="en-US" sz="48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7724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Acts 9:31 </a:t>
            </a:r>
            <a:endParaRPr lang="en-US" sz="6000" b="1" dirty="0" smtClean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So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 church throughout all Judea and Galilee and Samaria enjoyed peace, being built up; </a:t>
            </a:r>
          </a:p>
        </p:txBody>
      </p:sp>
    </p:spTree>
    <p:extLst>
      <p:ext uri="{BB962C8B-B14F-4D97-AF65-F5344CB8AC3E}">
        <p14:creationId xmlns:p14="http://schemas.microsoft.com/office/powerpoint/2010/main" val="27240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52578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and going on in the fear of the Lord and in the comfort of the Holy Spirit, it continued to increase.</a:t>
            </a:r>
          </a:p>
        </p:txBody>
      </p:sp>
    </p:spTree>
    <p:extLst>
      <p:ext uri="{BB962C8B-B14F-4D97-AF65-F5344CB8AC3E}">
        <p14:creationId xmlns:p14="http://schemas.microsoft.com/office/powerpoint/2010/main" val="23653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Harsh Reality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53949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Our church won’t be that church if we sit back and wait for it to happen, if we want others to provide what we aren’t willing to give. 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62940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0"/>
            <a:ext cx="7467600" cy="65531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“With”…always with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Personally work to grow in knowledge and ability</a:t>
            </a:r>
          </a:p>
          <a:p>
            <a:endParaRPr lang="en-US" sz="48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62940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0"/>
            <a:ext cx="7467600" cy="65531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 willing…</a:t>
            </a:r>
          </a:p>
          <a:p>
            <a:pPr lvl="1"/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To have conflict</a:t>
            </a:r>
          </a:p>
          <a:p>
            <a:pPr lvl="1"/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To work with awkward</a:t>
            </a:r>
            <a:endParaRPr lang="en-US" sz="48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9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7724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Acts 9:31 </a:t>
            </a:r>
            <a:endParaRPr lang="en-US" sz="6000" b="1" dirty="0" smtClean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So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 church throughout all Judea and Galilee and Samaria enjoyed peace, being built up; </a:t>
            </a: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52578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and going on in the fear of the Lord and in the comfort of the Holy Spirit, it continued to increase.</a:t>
            </a:r>
          </a:p>
        </p:txBody>
      </p:sp>
    </p:spTree>
    <p:extLst>
      <p:ext uri="{BB962C8B-B14F-4D97-AF65-F5344CB8AC3E}">
        <p14:creationId xmlns:p14="http://schemas.microsoft.com/office/powerpoint/2010/main" val="25010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Highlights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40233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church experience we all want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Peace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Comfort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1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58674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Peace is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“…the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tranquil state of a soul assured of its salvation through Christ, and so fearing nothing from God and content with its earthly lot, of whatsoever sort that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is.”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(Strong’s Lexicon)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58674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Comfort 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is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“…consolation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, comfort, solace; that which affords comfort or refreshment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.” </a:t>
            </a:r>
            <a:r>
              <a:rPr lang="en-US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(Strong’s Lexicon)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Highlights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5699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church we all want to be a part of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Being built up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Going on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Fearing God</a:t>
            </a:r>
          </a:p>
          <a:p>
            <a:pPr lvl="1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</a:t>
            </a:r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ncreasing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9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Ten verses earlier…Conflict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5699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Together with believers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Engaging his culture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Growing in strength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Understanding through study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Ability through practice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41120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Ten verses earlier…Conflict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67740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Uncomfortable confrontation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Confound</a:t>
            </a:r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 – “…to 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disturb the mind of one, to stir up to tumult or </a:t>
            </a:r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outbreak; to 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confound or bewilder</a:t>
            </a:r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.” </a:t>
            </a:r>
            <a:r>
              <a:rPr lang="en-US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(Strong’s Lexicon)</a:t>
            </a:r>
            <a:endParaRPr lang="en-US" sz="36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3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12553</TotalTime>
  <Words>321</Words>
  <Application>Microsoft Office PowerPoint</Application>
  <PresentationFormat>Custom</PresentationFormat>
  <Paragraphs>48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Office Theme</vt:lpstr>
      <vt:lpstr>2_Office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The Highlights</vt:lpstr>
      <vt:lpstr>PowerPoint Presentation</vt:lpstr>
      <vt:lpstr>PowerPoint Presentation</vt:lpstr>
      <vt:lpstr>The Highlights</vt:lpstr>
      <vt:lpstr>Ten verses earlier…Conflict</vt:lpstr>
      <vt:lpstr>Ten verses earlier…Conflict</vt:lpstr>
      <vt:lpstr>Ten verses earlier…Conflict</vt:lpstr>
      <vt:lpstr>Five verses earlier…awkwardness</vt:lpstr>
      <vt:lpstr>Five verses earlier…awkwardness</vt:lpstr>
      <vt:lpstr>PowerPoint Presentation</vt:lpstr>
      <vt:lpstr>PowerPoint Presentation</vt:lpstr>
      <vt:lpstr>The Harsh Reality</vt:lpstr>
      <vt:lpstr>Reaping the Harvest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340</cp:revision>
  <cp:lastPrinted>2017-10-22T15:43:53Z</cp:lastPrinted>
  <dcterms:created xsi:type="dcterms:W3CDTF">2017-04-19T20:10:12Z</dcterms:created>
  <dcterms:modified xsi:type="dcterms:W3CDTF">2017-10-22T15:45:23Z</dcterms:modified>
</cp:coreProperties>
</file>