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sldIdLst>
    <p:sldId id="312" r:id="rId5"/>
    <p:sldId id="349" r:id="rId6"/>
    <p:sldId id="264" r:id="rId7"/>
    <p:sldId id="362" r:id="rId8"/>
    <p:sldId id="366" r:id="rId9"/>
    <p:sldId id="367" r:id="rId10"/>
    <p:sldId id="368" r:id="rId11"/>
    <p:sldId id="369" r:id="rId12"/>
    <p:sldId id="370" r:id="rId13"/>
    <p:sldId id="371" r:id="rId14"/>
    <p:sldId id="372" r:id="rId15"/>
    <p:sldId id="340" r:id="rId16"/>
    <p:sldId id="365" r:id="rId17"/>
    <p:sldId id="364" r:id="rId18"/>
    <p:sldId id="373" r:id="rId19"/>
    <p:sldId id="353" r:id="rId20"/>
    <p:sldId id="363" r:id="rId21"/>
    <p:sldId id="374" r:id="rId22"/>
    <p:sldId id="375" r:id="rId23"/>
    <p:sldId id="376" r:id="rId24"/>
    <p:sldId id="288" r:id="rId25"/>
    <p:sldId id="359" r:id="rId26"/>
    <p:sldId id="360" r:id="rId27"/>
  </p:sldIdLst>
  <p:sldSz cx="14630400" cy="8229600"/>
  <p:notesSz cx="6858000" cy="9312275"/>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600" y="-10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5105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9570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6366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4455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5678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3955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3457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6578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5951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6303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181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926039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6215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9797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0343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4621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0817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4425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5604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1023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9531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8200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85315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4061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567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8192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3677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462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15988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2301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37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44342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3355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81053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4570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49580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40418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14426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9114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t>10/25/2017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6476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t>10/25/2017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454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t>10/25/2017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1056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3813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233942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t>10/25/2017</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t>‹#›</a:t>
            </a:fld>
            <a:endParaRPr lang="en-US" dirty="0"/>
          </a:p>
        </p:txBody>
      </p:sp>
    </p:spTree>
    <p:extLst>
      <p:ext uri="{BB962C8B-B14F-4D97-AF65-F5344CB8AC3E}">
        <p14:creationId xmlns:p14="http://schemas.microsoft.com/office/powerpoint/2010/main" val="1591313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92383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88315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10/25/2017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02264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2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2438400"/>
            <a:ext cx="13167360" cy="5608314"/>
          </a:xfrm>
        </p:spPr>
        <p:txBody>
          <a:bodyPr>
            <a:normAutofit/>
          </a:bodyPr>
          <a:lstStyle/>
          <a:p>
            <a:pPr marL="0" lvl="0" indent="0" algn="ctr" defTabSz="914400">
              <a:spcBef>
                <a:spcPts val="0"/>
              </a:spcBef>
              <a:buNone/>
            </a:pPr>
            <a:r>
              <a:rPr lang="en-US" sz="12500" b="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Acts:</a:t>
            </a:r>
          </a:p>
          <a:p>
            <a:pPr marL="0" lvl="0" indent="0" algn="ctr" defTabSz="914400">
              <a:spcBef>
                <a:spcPts val="0"/>
              </a:spcBef>
              <a:buNone/>
            </a:pPr>
            <a:r>
              <a:rPr lang="en-US" sz="8800" b="1" i="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The Unhindered Harvest</a:t>
            </a:r>
          </a:p>
        </p:txBody>
      </p:sp>
    </p:spTree>
    <p:extLst>
      <p:ext uri="{BB962C8B-B14F-4D97-AF65-F5344CB8AC3E}">
        <p14:creationId xmlns:p14="http://schemas.microsoft.com/office/powerpoint/2010/main" val="258818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13411200" cy="60198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And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he gave her his hand and raised her up; and calling the saints and widows, he presented her </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alive. It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became known all over Joppa, and many believed in the Lord.</a:t>
            </a:r>
          </a:p>
          <a:p>
            <a:pPr marL="0" lvl="0" indent="0" defTabSz="1305942">
              <a:buNone/>
            </a:pP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3135308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13411200" cy="34290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And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Peter stayed many days in Joppa with a tanner named Simon.</a:t>
            </a:r>
          </a:p>
          <a:p>
            <a:pPr marL="0" lvl="0" indent="0" defTabSz="1305942">
              <a:buNone/>
            </a:pP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642843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Where we are at</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60000"/>
              <a:lumOff val="40000"/>
            </a:schemeClr>
          </a:solidFill>
          <a:ln w="28575">
            <a:solidFill>
              <a:schemeClr val="tx1"/>
            </a:solidFill>
          </a:ln>
        </p:spPr>
        <p:txBody>
          <a:bodyPr>
            <a:normAutofit/>
          </a:bodyPr>
          <a:lstStyle/>
          <a:p>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Acts 8</a:t>
            </a:r>
          </a:p>
          <a:p>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Persecution scattered</a:t>
            </a:r>
          </a:p>
          <a:p>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Philip went to Samaria preaching</a:t>
            </a:r>
          </a:p>
          <a:p>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Peter and John followed</a:t>
            </a:r>
          </a:p>
          <a:p>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Peter last seen in Samaria (area north of Israel)</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41651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Where we are at</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4404360"/>
          </a:xfrm>
          <a:solidFill>
            <a:schemeClr val="accent6">
              <a:lumMod val="60000"/>
              <a:lumOff val="40000"/>
            </a:schemeClr>
          </a:solidFill>
          <a:ln w="28575">
            <a:solidFill>
              <a:schemeClr val="tx1"/>
            </a:solidFill>
          </a:ln>
        </p:spPr>
        <p:txBody>
          <a:bodyPr>
            <a:normAutofit/>
          </a:bodyPr>
          <a:lstStyle/>
          <a:p>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Acts 9:1-31</a:t>
            </a:r>
          </a:p>
          <a:p>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 break from the flow to introduce Saul</a:t>
            </a:r>
          </a:p>
          <a:p>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Testimony of conversion and early ministry</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143279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Back to Peter</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4709160"/>
          </a:xfrm>
          <a:solidFill>
            <a:schemeClr val="accent6">
              <a:lumMod val="60000"/>
              <a:lumOff val="40000"/>
            </a:schemeClr>
          </a:solidFill>
          <a:ln w="28575">
            <a:solidFill>
              <a:schemeClr val="tx1"/>
            </a:solidFill>
          </a:ln>
        </p:spPr>
        <p:txBody>
          <a:bodyPr>
            <a:normAutofit/>
          </a:bodyPr>
          <a:lstStyle/>
          <a:p>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gospel is on the move</a:t>
            </a:r>
          </a:p>
          <a:p>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Samaria south and west</a:t>
            </a:r>
          </a:p>
          <a:p>
            <a:pPr lvl="1"/>
            <a:r>
              <a:rPr lang="en-US" sz="4200" b="1" i="1" dirty="0" err="1" smtClean="0">
                <a:solidFill>
                  <a:prstClr val="black"/>
                </a:solidFill>
                <a:effectLst>
                  <a:outerShdw blurRad="38100" dist="38100" dir="2700000" algn="tl">
                    <a:prstClr val="white">
                      <a:lumMod val="50000"/>
                    </a:prstClr>
                  </a:outerShdw>
                </a:effectLst>
                <a:latin typeface="Century Schoolbook" panose="02040604050505020304" pitchFamily="18" charset="0"/>
              </a:rPr>
              <a:t>Lydda</a:t>
            </a:r>
            <a:endParaRPr lang="en-US" sz="42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pPr lvl="1"/>
            <a:r>
              <a:rPr lang="en-US" sz="42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Joppa</a:t>
            </a:r>
          </a:p>
          <a:p>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Gentile Country</a:t>
            </a:r>
          </a:p>
        </p:txBody>
      </p:sp>
    </p:spTree>
    <p:extLst>
      <p:ext uri="{BB962C8B-B14F-4D97-AF65-F5344CB8AC3E}">
        <p14:creationId xmlns:p14="http://schemas.microsoft.com/office/powerpoint/2010/main" val="22450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How the gospel spreads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31851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Without specific agenda</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Simply as he was going</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Not looking for a miracle</a:t>
            </a:r>
          </a:p>
        </p:txBody>
      </p:sp>
    </p:spTree>
    <p:extLst>
      <p:ext uri="{BB962C8B-B14F-4D97-AF65-F5344CB8AC3E}">
        <p14:creationId xmlns:p14="http://schemas.microsoft.com/office/powerpoint/2010/main" val="297683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13411200" cy="43434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“Those actively involved in ministry are usually the ones to whom God grants the most ministry opportunities…</a:t>
            </a:r>
            <a:endParaRPr lang="en-US" sz="36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1111875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13411200" cy="33528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…being wholeheartedly active in ministry places one in strategic opportunities.” </a:t>
            </a:r>
            <a:r>
              <a:rPr lang="en-US" sz="36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(MacArthur, pg. 281)</a:t>
            </a:r>
            <a:endParaRPr lang="en-US" sz="3600" b="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1577024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How the gospel spreads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31851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Without discrimination</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Aeneas…unbeliever</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Dorcas…believer</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138567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How the gospel spreads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39471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Nameless and faceless heroes</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Caring</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Giving witness</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57631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13411200" cy="52578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rPr>
              <a:t>Acts </a:t>
            </a: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9:32-43</a:t>
            </a:r>
            <a:endPar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endParaRPr>
          </a:p>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Now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as Peter was traveling through all those regions, he came down also to the saints who lived at </a:t>
            </a:r>
            <a:r>
              <a:rPr lang="en-US" sz="6000" b="1" i="1" dirty="0" err="1">
                <a:solidFill>
                  <a:prstClr val="black"/>
                </a:solidFill>
                <a:effectLst>
                  <a:outerShdw blurRad="38100" dist="38100" dir="2700000" algn="tl">
                    <a:schemeClr val="bg1">
                      <a:lumMod val="50000"/>
                    </a:schemeClr>
                  </a:outerShdw>
                </a:effectLst>
                <a:latin typeface="Century Schoolbook" panose="02040604050505020304" pitchFamily="18" charset="0"/>
              </a:rPr>
              <a:t>Lydda</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3359452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How the gospel spreads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40995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Attention on Christ</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Dependence on Christ</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 willingness to be awkward</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52494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629400"/>
            <a:ext cx="13167360" cy="1371600"/>
          </a:xfrm>
        </p:spPr>
        <p:txBody>
          <a:bodyPr>
            <a:normAutofit/>
          </a:bodyPr>
          <a:lstStyle/>
          <a:p>
            <a:r>
              <a:rPr lang="en-US" sz="8000" b="1" dirty="0" smtClean="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rPr>
              <a:t>Reaping the Harvest</a:t>
            </a:r>
            <a:endParaRPr lang="en-US" sz="8000" b="1" dirty="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endParaRPr>
          </a:p>
        </p:txBody>
      </p:sp>
      <p:sp>
        <p:nvSpPr>
          <p:cNvPr id="3" name="Content Placeholder 2"/>
          <p:cNvSpPr>
            <a:spLocks noGrp="1"/>
          </p:cNvSpPr>
          <p:nvPr>
            <p:ph idx="1"/>
          </p:nvPr>
        </p:nvSpPr>
        <p:spPr>
          <a:xfrm>
            <a:off x="7010400" y="381001"/>
            <a:ext cx="7467600" cy="5791199"/>
          </a:xfrm>
        </p:spPr>
        <p:txBody>
          <a:bodyPr>
            <a:normAutofit/>
          </a:bodyPr>
          <a:lstStyle/>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Every moment a ministry</a:t>
            </a:r>
          </a:p>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Every member a minister</a:t>
            </a:r>
          </a:p>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Good deeds need to lead</a:t>
            </a:r>
            <a:endPar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90930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47244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rPr>
              <a:t>Acts 9:31 </a:t>
            </a:r>
            <a:endPar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endParaRPr>
          </a:p>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So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the church throughout all Judea and Galilee and Samaria enjoyed peace, being built up; </a:t>
            </a:r>
          </a:p>
        </p:txBody>
      </p:sp>
    </p:spTree>
    <p:extLst>
      <p:ext uri="{BB962C8B-B14F-4D97-AF65-F5344CB8AC3E}">
        <p14:creationId xmlns:p14="http://schemas.microsoft.com/office/powerpoint/2010/main" val="2724030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41910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and going on in the fear of the Lord and in the comfort of the Holy Spirit, it continued to increase.</a:t>
            </a:r>
          </a:p>
        </p:txBody>
      </p:sp>
    </p:spTree>
    <p:extLst>
      <p:ext uri="{BB962C8B-B14F-4D97-AF65-F5344CB8AC3E}">
        <p14:creationId xmlns:p14="http://schemas.microsoft.com/office/powerpoint/2010/main" val="2365305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13411200" cy="67056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There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he found a man named Aeneas, who had been bedridden eight years, for he was </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paralyzed. Peter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said to him, “Aeneas, Jesus Christ heals you; get up and make your bed.” Immediately he got up</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501019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6936"/>
            <a:ext cx="13411200" cy="35052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And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all who lived at </a:t>
            </a:r>
            <a:r>
              <a:rPr lang="en-US" sz="6000" b="1" i="1" dirty="0" err="1">
                <a:solidFill>
                  <a:prstClr val="black"/>
                </a:solidFill>
                <a:effectLst>
                  <a:outerShdw blurRad="38100" dist="38100" dir="2700000" algn="tl">
                    <a:schemeClr val="bg1">
                      <a:lumMod val="50000"/>
                    </a:schemeClr>
                  </a:outerShdw>
                </a:effectLst>
                <a:latin typeface="Century Schoolbook" panose="02040604050505020304" pitchFamily="18" charset="0"/>
              </a:rPr>
              <a:t>Lydda</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 and Sharon saw him, and they turned to the Lord</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3761819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13411200" cy="67056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Now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in Joppa there was a disciple named Tabitha (which translated in Greek is called Dorcas); this woman was abounding with deeds of kindness and charity which she continually did</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895147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13411200" cy="41910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And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it happened at that time that she fell sick and died; and when they had washed her body, they laid it in an upper room</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4153841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13411200" cy="53340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Since </a:t>
            </a:r>
            <a:r>
              <a:rPr lang="en-US" sz="6000" b="1" i="1" dirty="0" err="1">
                <a:solidFill>
                  <a:prstClr val="black"/>
                </a:solidFill>
                <a:effectLst>
                  <a:outerShdw blurRad="38100" dist="38100" dir="2700000" algn="tl">
                    <a:schemeClr val="bg1">
                      <a:lumMod val="50000"/>
                    </a:schemeClr>
                  </a:outerShdw>
                </a:effectLst>
                <a:latin typeface="Century Schoolbook" panose="02040604050505020304" pitchFamily="18" charset="0"/>
              </a:rPr>
              <a:t>Lydda</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 was near Joppa, the disciples, having heard that Peter was there, sent two men to him, imploring him, “Do not delay in coming to us</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4031024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13411200" cy="6858000"/>
          </a:xfrm>
          <a:solidFill>
            <a:schemeClr val="accent6">
              <a:lumMod val="60000"/>
              <a:lumOff val="40000"/>
            </a:schemeClr>
          </a:solidFill>
          <a:ln w="28575">
            <a:solidFill>
              <a:schemeClr val="tx1"/>
            </a:solidFill>
          </a:ln>
        </p:spPr>
        <p:txBody>
          <a:bodyPr>
            <a:normAutofit lnSpcReduction="10000"/>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So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Peter arose and went with them. When he arrived, they brought him into the upper room; and all the widows stood beside him, weeping and showing all the tunics and garments that Dorcas used to make while she was with them.</a:t>
            </a:r>
          </a:p>
          <a:p>
            <a:pPr marL="0" lvl="0" indent="0" defTabSz="1305942">
              <a:buNone/>
            </a:pP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542802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13411200" cy="60198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But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Peter sent them all out and knelt down and prayed, and turning to the body, he said, “Tabitha, arise.” And she opened her eyes, and when she saw Peter, she sat up.</a:t>
            </a:r>
          </a:p>
          <a:p>
            <a:pPr marL="0" lvl="0" indent="0" defTabSz="1305942">
              <a:buNone/>
            </a:pP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150038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18001</TotalTime>
  <Words>539</Words>
  <Application>Microsoft Office PowerPoint</Application>
  <PresentationFormat>Custom</PresentationFormat>
  <Paragraphs>54</Paragraphs>
  <Slides>23</Slides>
  <Notes>0</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Office Theme</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we are at</vt:lpstr>
      <vt:lpstr>Where we are at</vt:lpstr>
      <vt:lpstr>Back to Peter</vt:lpstr>
      <vt:lpstr>How the gospel spreads</vt:lpstr>
      <vt:lpstr>PowerPoint Presentation</vt:lpstr>
      <vt:lpstr>PowerPoint Presentation</vt:lpstr>
      <vt:lpstr>How the gospel spreads</vt:lpstr>
      <vt:lpstr>How the gospel spreads</vt:lpstr>
      <vt:lpstr>How the gospel spreads</vt:lpstr>
      <vt:lpstr>Reaping the Harvest</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367</cp:revision>
  <cp:lastPrinted>2017-10-22T15:43:53Z</cp:lastPrinted>
  <dcterms:created xsi:type="dcterms:W3CDTF">2017-04-19T20:10:12Z</dcterms:created>
  <dcterms:modified xsi:type="dcterms:W3CDTF">2017-10-29T15:25:45Z</dcterms:modified>
</cp:coreProperties>
</file>