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sldIdLst>
    <p:sldId id="312" r:id="rId4"/>
    <p:sldId id="262" r:id="rId5"/>
    <p:sldId id="349" r:id="rId6"/>
    <p:sldId id="264" r:id="rId7"/>
    <p:sldId id="310" r:id="rId8"/>
    <p:sldId id="311" r:id="rId9"/>
    <p:sldId id="325" r:id="rId10"/>
    <p:sldId id="353" r:id="rId11"/>
    <p:sldId id="340" r:id="rId12"/>
    <p:sldId id="356" r:id="rId13"/>
    <p:sldId id="362" r:id="rId14"/>
    <p:sldId id="350" r:id="rId15"/>
    <p:sldId id="296" r:id="rId16"/>
    <p:sldId id="355" r:id="rId17"/>
    <p:sldId id="347" r:id="rId18"/>
    <p:sldId id="361" r:id="rId19"/>
    <p:sldId id="354" r:id="rId20"/>
    <p:sldId id="359" r:id="rId21"/>
    <p:sldId id="358" r:id="rId22"/>
    <p:sldId id="360" r:id="rId23"/>
    <p:sldId id="357" r:id="rId24"/>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600" y="-10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9502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85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0788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497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724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875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8400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11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2144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058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4191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2606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434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3240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1967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8438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6642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972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10/15/2017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509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6382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9596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421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10/15/2017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10/15/2017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10/15/2017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10/15/2017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10/15/2017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10/15/2017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10/15/2017</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2469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10/15/2017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43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6819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Highlights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752600"/>
            <a:ext cx="9479280" cy="6477000"/>
          </a:xfrm>
          <a:solidFill>
            <a:schemeClr val="accent6">
              <a:lumMod val="60000"/>
              <a:lumOff val="40000"/>
            </a:schemeClr>
          </a:solidFill>
          <a:ln w="28575">
            <a:solidFill>
              <a:schemeClr val="tx1"/>
            </a:solidFill>
          </a:ln>
        </p:spPr>
        <p:txBody>
          <a:bodyPr>
            <a:normAutofit lnSpcReduction="10000"/>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Had to be like us to save us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To be our sacrifice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To serve as High Priest</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Had to deal with the violator and the violation of God’s holiness</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74197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6819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Highlights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752600"/>
            <a:ext cx="9479280" cy="548640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came down to us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identifies with us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is sympathetic to us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aids us in our weakness</a:t>
            </a:r>
          </a:p>
        </p:txBody>
      </p:sp>
    </p:spTree>
    <p:extLst>
      <p:ext uri="{BB962C8B-B14F-4D97-AF65-F5344CB8AC3E}">
        <p14:creationId xmlns:p14="http://schemas.microsoft.com/office/powerpoint/2010/main" val="310236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192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62484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Jeremiah 31:31-34</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Behold, days are coming,” declares the Lord, “when I will make a new covenant with the house of Israel and with the house of Judah</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251878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62484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Jeremiah 31:31-34</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Behold, days are coming,” declares the Lord, “when I will make a new covenant with the house of Israel and with the house of Judah</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43300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67818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not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like the covenant which I made with their fathers in the day I took them by the hand to bring them out of the land of Egypt, My covenant which they broke, although I was a husband to them,” declares the Lord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888529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1628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But this is the covenant which I will make with the house of Israel after those days,” declares the Lord, “I will put My law within them and on their heart I will write it; and I will be their God, and they shall be My people</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764546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68580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They will not teach again, each man his neighbor and each man his brother, saying, ‘Know the Lord,’ for they will all know Me, from the least of them to the greatest of them,” declares the Lord, </a:t>
            </a:r>
          </a:p>
        </p:txBody>
      </p:sp>
    </p:spTree>
    <p:extLst>
      <p:ext uri="{BB962C8B-B14F-4D97-AF65-F5344CB8AC3E}">
        <p14:creationId xmlns:p14="http://schemas.microsoft.com/office/powerpoint/2010/main" val="658058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33528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for I will forgive their iniquity, and their sin I will remember no more</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274820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Highlights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2331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New vs. Old</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Old Covenant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Law</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Governed obedience</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Demonstrated sinfulness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Temporary</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11802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084" y="252798"/>
            <a:ext cx="13411200" cy="76962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Hebrews 2:14-18</a:t>
            </a:r>
            <a:endPar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Therefore</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 since the children share in flesh and blood, He Himself likewise also partook of the same, that through death He might render powerless him who had the power of death, that is, the devil</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9205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Highlights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3093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New Covenant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Made with Israel</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Mediated by the Holy Spirit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Forgiveness not Passover</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Permanent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Unbreakable</a:t>
            </a:r>
          </a:p>
          <a:p>
            <a:pPr lvl="1"/>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66849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952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60960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might free those who through fear of death were subject to slavery all their lives.</a:t>
            </a:r>
          </a:p>
          <a:p>
            <a:pPr marL="0" lvl="0" indent="0" defTabSz="1305942">
              <a:buNone/>
            </a:pP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16 For assuredly He does not give help to angels, but He gives help to the descendant of Abraham</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59452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69342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Therefore</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 He had to be made like His brethren in all things, so that He might become a merciful and faithful high priest in things pertaining to God, to make propitiation for the sins of the people</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01019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41910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For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since He Himself was tempted in that which He has suffered, He is able to come to the aid of those who are tempted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419249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59436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Hebrews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4:14-16</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Therefore</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 since we have a great high priest who has passed through the heavens, Jesus the Son of God, let us hold fast our confession</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697177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51054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For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we do not have a high priest who cannot sympathize with our weaknesses, but One who has been tempted in all things as we are, yet without sin</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747075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4267200"/>
          </a:xfrm>
          <a:solidFill>
            <a:schemeClr val="accent6">
              <a:lumMod val="60000"/>
              <a:lumOff val="4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Therefore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let us draw near with confidence to the throne of grace, so that we may receive mercy and find grace to help in time of need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67367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60000"/>
              <a:lumOff val="4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Highlights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233160"/>
          </a:xfrm>
          <a:solidFill>
            <a:schemeClr val="accent6">
              <a:lumMod val="60000"/>
              <a:lumOff val="4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He became like us so He could die for us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Had to die as one of us to save us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promise of God</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wages of sin</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4165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12561</TotalTime>
  <Words>591</Words>
  <Application>Microsoft Office PowerPoint</Application>
  <PresentationFormat>Custom</PresentationFormat>
  <Paragraphs>51</Paragraphs>
  <Slides>21</Slides>
  <Notes>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Highlights</vt:lpstr>
      <vt:lpstr>The Highlights</vt:lpstr>
      <vt:lpstr>The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Highlights</vt:lpstr>
      <vt:lpstr>The Highlights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335</cp:revision>
  <cp:lastPrinted>2017-10-08T15:14:57Z</cp:lastPrinted>
  <dcterms:created xsi:type="dcterms:W3CDTF">2017-04-19T20:10:12Z</dcterms:created>
  <dcterms:modified xsi:type="dcterms:W3CDTF">2017-10-15T15:56:30Z</dcterms:modified>
</cp:coreProperties>
</file>