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12" r:id="rId3"/>
    <p:sldId id="349" r:id="rId4"/>
    <p:sldId id="264" r:id="rId5"/>
    <p:sldId id="362" r:id="rId6"/>
    <p:sldId id="366" r:id="rId7"/>
    <p:sldId id="377" r:id="rId8"/>
    <p:sldId id="378" r:id="rId9"/>
    <p:sldId id="379" r:id="rId10"/>
    <p:sldId id="383" r:id="rId11"/>
    <p:sldId id="365" r:id="rId12"/>
    <p:sldId id="388" r:id="rId13"/>
    <p:sldId id="381" r:id="rId14"/>
    <p:sldId id="364" r:id="rId15"/>
    <p:sldId id="385" r:id="rId16"/>
    <p:sldId id="386" r:id="rId17"/>
    <p:sldId id="387" r:id="rId18"/>
  </p:sldIdLst>
  <p:sldSz cx="14630400" cy="8229600"/>
  <p:notesSz cx="6858000" cy="9313863"/>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0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2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217"/>
          </a:xfrm>
          <a:prstGeom prst="rect">
            <a:avLst/>
          </a:prstGeom>
        </p:spPr>
        <p:txBody>
          <a:bodyPr vert="horz" lIns="91440" tIns="45720" rIns="91440" bIns="45720" rtlCol="0"/>
          <a:lstStyle>
            <a:lvl1pPr algn="r">
              <a:defRPr sz="1200"/>
            </a:lvl1pPr>
          </a:lstStyle>
          <a:p>
            <a:fld id="{46730EDA-1297-4B25-9E37-CC1E24A14B3D}" type="datetimeFigureOut">
              <a:rPr lang="en-US" smtClean="0"/>
              <a:t>11/12/2017</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529"/>
            <a:ext cx="5486400" cy="41917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059"/>
            <a:ext cx="2971800" cy="46521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059"/>
            <a:ext cx="2971800" cy="465217"/>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F0AF-899E-412E-8F0A-58EDDBD3C24C}" type="slidenum">
              <a:rPr lang="en-US" smtClean="0"/>
              <a:t>14</a:t>
            </a:fld>
            <a:endParaRPr lang="en-US"/>
          </a:p>
        </p:txBody>
      </p:sp>
    </p:spTree>
    <p:extLst>
      <p:ext uri="{BB962C8B-B14F-4D97-AF65-F5344CB8AC3E}">
        <p14:creationId xmlns:p14="http://schemas.microsoft.com/office/powerpoint/2010/main" val="89511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F0AF-899E-412E-8F0A-58EDDBD3C24C}" type="slidenum">
              <a:rPr lang="en-US" smtClean="0"/>
              <a:t>15</a:t>
            </a:fld>
            <a:endParaRPr lang="en-US"/>
          </a:p>
        </p:txBody>
      </p:sp>
    </p:spTree>
    <p:extLst>
      <p:ext uri="{BB962C8B-B14F-4D97-AF65-F5344CB8AC3E}">
        <p14:creationId xmlns:p14="http://schemas.microsoft.com/office/powerpoint/2010/main" val="89511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F0AF-899E-412E-8F0A-58EDDBD3C24C}" type="slidenum">
              <a:rPr lang="en-US" smtClean="0"/>
              <a:t>16</a:t>
            </a:fld>
            <a:endParaRPr lang="en-US"/>
          </a:p>
        </p:txBody>
      </p:sp>
    </p:spTree>
    <p:extLst>
      <p:ext uri="{BB962C8B-B14F-4D97-AF65-F5344CB8AC3E}">
        <p14:creationId xmlns:p14="http://schemas.microsoft.com/office/powerpoint/2010/main" val="89511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156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66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9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73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594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527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45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64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81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95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68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11/10/2017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11/10/2017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05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I understand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is impartial</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is welcoming</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Those who fear Him</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Those who obey Him</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4327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I understand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brings peace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Reconciliation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Tranquility</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613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Coming to God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39"/>
            <a:ext cx="9479280" cy="6309361"/>
          </a:xfrm>
          <a:solidFill>
            <a:schemeClr val="accent6">
              <a:lumMod val="60000"/>
              <a:lumOff val="40000"/>
            </a:schemeClr>
          </a:solidFill>
          <a:ln w="28575">
            <a:solidFill>
              <a:schemeClr val="tx1"/>
            </a:solidFill>
          </a:ln>
        </p:spPr>
        <p:txBody>
          <a:bodyPr>
            <a:normAutofit/>
          </a:bodyPr>
          <a:lstStyle/>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Presumption…God owes me</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Arrogance…I’ll do it my way</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Pragmatic…when I need something</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Safety…fire insurance</a:t>
            </a:r>
          </a:p>
          <a:p>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Fear…humble submission</a:t>
            </a:r>
          </a:p>
          <a:p>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498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You Know</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3093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Who Jesus was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How Jesus lived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What happened to Jesus</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245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God Commands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3093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We preach and testify</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Jesus is The Way</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Jesus is The Judge</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Jesus is The Subject</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Jesus offers </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forgiveness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You believe!</a:t>
            </a:r>
            <a:endParaRPr lang="en-US" sz="42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2016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Everyone can see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3093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Visibility is essential</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work of The Spirit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testimony of the saved</a:t>
            </a:r>
            <a:endParaRPr lang="en-US" sz="42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3566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905000"/>
            <a:ext cx="9479280" cy="3970468"/>
          </a:xfrm>
          <a:solidFill>
            <a:schemeClr val="accent6">
              <a:lumMod val="60000"/>
              <a:lumOff val="40000"/>
            </a:schemeClr>
          </a:solidFill>
          <a:ln w="28575">
            <a:solidFill>
              <a:schemeClr val="tx1"/>
            </a:solidFill>
          </a:ln>
        </p:spPr>
        <p:txBody>
          <a:bodyPr>
            <a:normAutofit/>
          </a:bodyPr>
          <a:lstStyle/>
          <a:p>
            <a:pPr marL="0" indent="0" algn="ctr">
              <a:buNone/>
            </a:pPr>
            <a:r>
              <a:rPr lang="en-US" sz="6000" b="1" i="1" dirty="0">
                <a:solidFill>
                  <a:prstClr val="black"/>
                </a:solidFill>
                <a:effectLst>
                  <a:outerShdw blurRad="38100" dist="38100" dir="2700000" algn="tl">
                    <a:prstClr val="white">
                      <a:lumMod val="50000"/>
                    </a:prstClr>
                  </a:outerShdw>
                </a:effectLst>
                <a:latin typeface="Century Schoolbook" panose="02040604050505020304" pitchFamily="18" charset="0"/>
              </a:rPr>
              <a:t>Salvation, while personal and internal, is equally </a:t>
            </a: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external </a:t>
            </a:r>
            <a:r>
              <a:rPr lang="en-US" sz="6000" b="1" i="1" dirty="0">
                <a:solidFill>
                  <a:prstClr val="black"/>
                </a:solidFill>
                <a:effectLst>
                  <a:outerShdw blurRad="38100" dist="38100" dir="2700000" algn="tl">
                    <a:prstClr val="white">
                      <a:lumMod val="50000"/>
                    </a:prstClr>
                  </a:outerShdw>
                </a:effectLst>
                <a:latin typeface="Century Schoolbook" panose="02040604050505020304" pitchFamily="18" charset="0"/>
              </a:rPr>
              <a:t>and </a:t>
            </a:r>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public</a:t>
            </a:r>
            <a:endParaRPr lang="en-US" sz="60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279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66868"/>
            <a:ext cx="13411200" cy="66294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10:34-43</a:t>
            </a: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Opening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his mouth, Peter said: “I most certainly understand now that God is not one to show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partiality,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in every nation the man who fears Him and does what is right is welcome to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8580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word which He sent to the sons of Israel, preaching peace through Jesus Christ (He is Lord of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all) you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yourselves know the thing which took place throughout all Judea, starting from Galilee, after the baptism which John proclaimed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705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You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know of Jesus of Nazareth, how God anointed Him with the Holy Spirit and with power, and how He went about doing good and healing all who were oppressed by the devil, for God was with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76181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3411200" cy="5181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We are witnesses of all the things He did both in the land of the Jews and in Jerusalem. They also put Him to death by hanging Him on a cross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895147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934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God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raised Him up on the third day and granted that He become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visible, not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to all the people, but to witnesses who were chosen beforehand by God, that is, to us who ate and drank with Him after He arose from the dead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8072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3411200" cy="5105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And He ordered us to preach to the people, and solemnly to testify that this is the One who has been appointed by God as Judge of the living and the dead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655162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13411200" cy="4419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Of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Him all the prophets bear witness that through His name everyone who believes in Him receives forgiveness of sins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92076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Men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Cornelius – a religious Gentile soldier</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 an Apostle and disciple of Jesus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Sovereignly brought together</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20775</TotalTime>
  <Words>403</Words>
  <Application>Microsoft Office PowerPoint</Application>
  <PresentationFormat>Custom</PresentationFormat>
  <Paragraphs>48</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Men</vt:lpstr>
      <vt:lpstr>I understand</vt:lpstr>
      <vt:lpstr>I understand</vt:lpstr>
      <vt:lpstr>Coming to God</vt:lpstr>
      <vt:lpstr>You Know</vt:lpstr>
      <vt:lpstr>God Commands</vt:lpstr>
      <vt:lpstr>Everyone can see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403</cp:revision>
  <cp:lastPrinted>2017-11-12T16:50:44Z</cp:lastPrinted>
  <dcterms:created xsi:type="dcterms:W3CDTF">2017-04-19T20:10:12Z</dcterms:created>
  <dcterms:modified xsi:type="dcterms:W3CDTF">2017-11-12T16:51:33Z</dcterms:modified>
</cp:coreProperties>
</file>