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312" r:id="rId3"/>
    <p:sldId id="383" r:id="rId4"/>
    <p:sldId id="349" r:id="rId5"/>
    <p:sldId id="264" r:id="rId6"/>
    <p:sldId id="362" r:id="rId7"/>
    <p:sldId id="366" r:id="rId8"/>
    <p:sldId id="377" r:id="rId9"/>
    <p:sldId id="378" r:id="rId10"/>
    <p:sldId id="365" r:id="rId11"/>
    <p:sldId id="389" r:id="rId12"/>
    <p:sldId id="388" r:id="rId13"/>
    <p:sldId id="390" r:id="rId14"/>
  </p:sldIdLst>
  <p:sldSz cx="14630400" cy="8229600"/>
  <p:notesSz cx="6858000" cy="9313863"/>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600" y="-10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21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217"/>
          </a:xfrm>
          <a:prstGeom prst="rect">
            <a:avLst/>
          </a:prstGeom>
        </p:spPr>
        <p:txBody>
          <a:bodyPr vert="horz" lIns="91440" tIns="45720" rIns="91440" bIns="45720" rtlCol="0"/>
          <a:lstStyle>
            <a:lvl1pPr algn="r">
              <a:defRPr sz="1200"/>
            </a:lvl1pPr>
          </a:lstStyle>
          <a:p>
            <a:fld id="{46730EDA-1297-4B25-9E37-CC1E24A14B3D}" type="datetimeFigureOut">
              <a:rPr lang="en-US" smtClean="0"/>
              <a:t>11/26/2017</a:t>
            </a:fld>
            <a:endParaRPr lang="en-US"/>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3529"/>
            <a:ext cx="5486400" cy="419171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7059"/>
            <a:ext cx="2971800" cy="46521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7059"/>
            <a:ext cx="2971800" cy="465217"/>
          </a:xfrm>
          <a:prstGeom prst="rect">
            <a:avLst/>
          </a:prstGeom>
        </p:spPr>
        <p:txBody>
          <a:bodyPr vert="horz" lIns="91440" tIns="45720" rIns="91440" bIns="45720" rtlCol="0" anchor="b"/>
          <a:lstStyle>
            <a:lvl1pPr algn="r">
              <a:defRPr sz="1200"/>
            </a:lvl1pPr>
          </a:lstStyle>
          <a:p>
            <a:fld id="{3852F0AF-899E-412E-8F0A-58EDDBD3C24C}" type="slidenum">
              <a:rPr lang="en-US" smtClean="0"/>
              <a:t>‹#›</a:t>
            </a:fld>
            <a:endParaRPr lang="en-US"/>
          </a:p>
        </p:txBody>
      </p:sp>
    </p:spTree>
    <p:extLst>
      <p:ext uri="{BB962C8B-B14F-4D97-AF65-F5344CB8AC3E}">
        <p14:creationId xmlns:p14="http://schemas.microsoft.com/office/powerpoint/2010/main" val="3428880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11/26/2017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5105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11/26/2017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95700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11/26/2017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63667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1566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766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497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11/26/2017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733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11/26/2017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594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11/26/2017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4527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11/26/2017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9450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11/26/2017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864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11/26/2017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926039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11/26/2017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5817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1957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9682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t>11/26/2017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8531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t>11/26/2017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8105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t>11/26/2017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6476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t>11/26/2017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4548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t>11/26/2017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1056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11/26/2017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3813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11/26/2017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233942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t>11/26/2017</a:t>
            </a:fld>
            <a:endParaRPr lang="en-US" dirty="0"/>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t>‹#›</a:t>
            </a:fld>
            <a:endParaRPr lang="en-US" dirty="0"/>
          </a:p>
        </p:txBody>
      </p:sp>
    </p:spTree>
    <p:extLst>
      <p:ext uri="{BB962C8B-B14F-4D97-AF65-F5344CB8AC3E}">
        <p14:creationId xmlns:p14="http://schemas.microsoft.com/office/powerpoint/2010/main" val="1591313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11/26/2017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9055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radius="25"/>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2438400"/>
            <a:ext cx="13167360" cy="5608314"/>
          </a:xfrm>
        </p:spPr>
        <p:txBody>
          <a:bodyPr>
            <a:normAutofit/>
          </a:bodyPr>
          <a:lstStyle/>
          <a:p>
            <a:pPr marL="0" lvl="0" indent="0" algn="ctr" defTabSz="914400">
              <a:spcBef>
                <a:spcPts val="0"/>
              </a:spcBef>
              <a:buNone/>
            </a:pPr>
            <a:r>
              <a:rPr lang="en-US" sz="12500" b="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Acts:</a:t>
            </a:r>
          </a:p>
          <a:p>
            <a:pPr marL="0" lvl="0" indent="0" algn="ctr" defTabSz="914400">
              <a:spcBef>
                <a:spcPts val="0"/>
              </a:spcBef>
              <a:buNone/>
            </a:pPr>
            <a:r>
              <a:rPr lang="en-US" sz="8800" b="1" i="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The Unhindered Harvest</a:t>
            </a:r>
          </a:p>
        </p:txBody>
      </p:sp>
    </p:spTree>
    <p:extLst>
      <p:ext uri="{BB962C8B-B14F-4D97-AF65-F5344CB8AC3E}">
        <p14:creationId xmlns:p14="http://schemas.microsoft.com/office/powerpoint/2010/main" val="258818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What we saw, what we were told</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42519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Following Jesus</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Serving Him</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Proclaiming Him</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Hope – His return</a:t>
            </a:r>
          </a:p>
        </p:txBody>
      </p:sp>
    </p:spTree>
    <p:extLst>
      <p:ext uri="{BB962C8B-B14F-4D97-AF65-F5344CB8AC3E}">
        <p14:creationId xmlns:p14="http://schemas.microsoft.com/office/powerpoint/2010/main" val="258175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What we celebrate</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50139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Grace amid conflict</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Jesus – His body</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 life lived</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 life lived sinlessly</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 life lived purposefully</a:t>
            </a:r>
          </a:p>
        </p:txBody>
      </p:sp>
    </p:spTree>
    <p:extLst>
      <p:ext uri="{BB962C8B-B14F-4D97-AF65-F5344CB8AC3E}">
        <p14:creationId xmlns:p14="http://schemas.microsoft.com/office/powerpoint/2010/main" val="36138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What we celebrate</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50139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Jesus – </a:t>
            </a:r>
            <a:r>
              <a:rPr lang="en-US" sz="5400" b="1" i="1" smtClean="0">
                <a:solidFill>
                  <a:prstClr val="black"/>
                </a:solidFill>
                <a:effectLst>
                  <a:outerShdw blurRad="38100" dist="38100" dir="2700000" algn="tl">
                    <a:prstClr val="white">
                      <a:lumMod val="50000"/>
                    </a:prstClr>
                  </a:outerShdw>
                </a:effectLst>
                <a:latin typeface="Century Schoolbook" panose="02040604050505020304" pitchFamily="18" charset="0"/>
              </a:rPr>
              <a:t>His blood</a:t>
            </a:r>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Sign of surety</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Forgives</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Reconciles</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Commissions</a:t>
            </a:r>
          </a:p>
        </p:txBody>
      </p:sp>
    </p:spTree>
    <p:extLst>
      <p:ext uri="{BB962C8B-B14F-4D97-AF65-F5344CB8AC3E}">
        <p14:creationId xmlns:p14="http://schemas.microsoft.com/office/powerpoint/2010/main" val="194235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Time for a Break</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41757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Began in April </a:t>
            </a:r>
            <a:r>
              <a:rPr lang="en-US" sz="4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(7 months!)</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Holiday Series</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Review</a:t>
            </a:r>
          </a:p>
          <a:p>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C</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elebration</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287834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66868"/>
            <a:ext cx="13411200" cy="6629400"/>
          </a:xfrm>
          <a:solidFill>
            <a:schemeClr val="accent6">
              <a:lumMod val="60000"/>
              <a:lumOff val="40000"/>
            </a:schemeClr>
          </a:solidFill>
          <a:ln w="28575">
            <a:solidFill>
              <a:schemeClr val="tx1"/>
            </a:solidFill>
          </a:ln>
        </p:spPr>
        <p:txBody>
          <a:bodyPr>
            <a:normAutofit lnSpcReduction="10000"/>
          </a:bodyPr>
          <a:lstStyle/>
          <a:p>
            <a:pPr marL="0" lvl="0" indent="0" defTabSz="1305942">
              <a:buNone/>
            </a:pPr>
            <a:r>
              <a:rPr lang="en-US" sz="6000" b="1" dirty="0">
                <a:solidFill>
                  <a:prstClr val="black"/>
                </a:solidFill>
                <a:effectLst>
                  <a:outerShdw blurRad="38100" dist="38100" dir="2700000" algn="tl">
                    <a:schemeClr val="bg1">
                      <a:lumMod val="50000"/>
                    </a:schemeClr>
                  </a:outerShdw>
                </a:effectLst>
                <a:latin typeface="Century Schoolbook" panose="02040604050505020304" pitchFamily="18" charset="0"/>
              </a:rPr>
              <a:t>Acts </a:t>
            </a:r>
            <a:r>
              <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1:4-11</a:t>
            </a:r>
          </a:p>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Gathering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them together, He commanded them not to leave Jerusalem, but to wait for what the Father had promised, “Which,” He said, “you heard of from Me</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3359452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13411200" cy="6858000"/>
          </a:xfrm>
          <a:solidFill>
            <a:schemeClr val="accent6">
              <a:lumMod val="60000"/>
              <a:lumOff val="40000"/>
            </a:schemeClr>
          </a:solidFill>
          <a:ln w="28575">
            <a:solidFill>
              <a:schemeClr val="tx1"/>
            </a:solidFill>
          </a:ln>
        </p:spPr>
        <p:txBody>
          <a:bodyPr>
            <a:normAutofit lnSpcReduction="10000"/>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for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John baptized with water, but you will be baptized with the Holy Spirit not many days from now</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 So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when they had come together, they were asking Him, saying, “Lord, is it at this time You are restoring the kingdom to Israel</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501019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13411200" cy="60198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He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said to them, “It is not for you to know times or epochs which the Father has fixed by His own authority; but you will receive power when the Holy Spirit has come upon you; </a:t>
            </a:r>
          </a:p>
        </p:txBody>
      </p:sp>
    </p:spTree>
    <p:extLst>
      <p:ext uri="{BB962C8B-B14F-4D97-AF65-F5344CB8AC3E}">
        <p14:creationId xmlns:p14="http://schemas.microsoft.com/office/powerpoint/2010/main" val="3761819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115" y="1779494"/>
            <a:ext cx="13411200" cy="44958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and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you shall be My witnesses both in Jerusalem, and in all Judea and Samaria, and even to the remotest part of the earth</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895147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800"/>
            <a:ext cx="13411200" cy="7675581"/>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And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after He had said these things, He was lifted up while they were looking on, and a cloud received Him out of their sight. </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And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as they were gazing intently into the sky while He was going, behold, two men in white clothing stood beside them</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480722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11219"/>
            <a:ext cx="13411200" cy="6837381"/>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They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also said, “Men of Galilee, why do you stand looking into the sky? This Jesus, who has been taken up from you into heaven, will come in just the same way as you have watched Him go into heaven</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1655162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What we saw, what we were told</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05000"/>
            <a:ext cx="9479280" cy="5867400"/>
          </a:xfrm>
          <a:solidFill>
            <a:schemeClr val="accent6">
              <a:lumMod val="60000"/>
              <a:lumOff val="40000"/>
            </a:schemeClr>
          </a:solidFill>
          <a:ln w="28575">
            <a:solidFill>
              <a:schemeClr val="tx1"/>
            </a:solidFill>
          </a:ln>
        </p:spPr>
        <p:txBody>
          <a:bodyPr>
            <a:normAutofit/>
          </a:bodyPr>
          <a:lstStyle/>
          <a:p>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Promise fulfilled</a:t>
            </a:r>
          </a:p>
          <a:p>
            <a:pPr lvl="1"/>
            <a:r>
              <a:rPr lang="en-US" sz="42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Ezekiel 36:24-29</a:t>
            </a:r>
          </a:p>
          <a:p>
            <a:pPr lvl="1"/>
            <a:r>
              <a:rPr lang="en-US" sz="42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John 16:5-15</a:t>
            </a:r>
          </a:p>
          <a:p>
            <a:pPr lvl="1"/>
            <a:r>
              <a:rPr lang="en-US" sz="42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Acts 2, 8, 10</a:t>
            </a:r>
          </a:p>
          <a:p>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Sovereign Authority</a:t>
            </a:r>
          </a:p>
          <a:p>
            <a:pPr lvl="1"/>
            <a:r>
              <a:rPr lang="en-US" sz="42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To accomplish His purposes</a:t>
            </a:r>
          </a:p>
          <a:p>
            <a:pPr lvl="1"/>
            <a:r>
              <a:rPr lang="en-US" sz="42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To withstand any opposition</a:t>
            </a:r>
          </a:p>
        </p:txBody>
      </p:sp>
    </p:spTree>
    <p:extLst>
      <p:ext uri="{BB962C8B-B14F-4D97-AF65-F5344CB8AC3E}">
        <p14:creationId xmlns:p14="http://schemas.microsoft.com/office/powerpoint/2010/main" val="143279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20837</TotalTime>
  <Words>357</Words>
  <Application>Microsoft Office PowerPoint</Application>
  <PresentationFormat>Custom</PresentationFormat>
  <Paragraphs>39</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1_Office Theme</vt:lpstr>
      <vt:lpstr>PowerPoint Presentation</vt:lpstr>
      <vt:lpstr>Time for a Break</vt:lpstr>
      <vt:lpstr>PowerPoint Presentation</vt:lpstr>
      <vt:lpstr>PowerPoint Presentation</vt:lpstr>
      <vt:lpstr>PowerPoint Presentation</vt:lpstr>
      <vt:lpstr>PowerPoint Presentation</vt:lpstr>
      <vt:lpstr>PowerPoint Presentation</vt:lpstr>
      <vt:lpstr>PowerPoint Presentation</vt:lpstr>
      <vt:lpstr>What we saw, what we were told</vt:lpstr>
      <vt:lpstr>What we saw, what we were told</vt:lpstr>
      <vt:lpstr>What we celebrate</vt:lpstr>
      <vt:lpstr>What we celebrate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420</cp:revision>
  <cp:lastPrinted>2017-11-12T16:50:44Z</cp:lastPrinted>
  <dcterms:created xsi:type="dcterms:W3CDTF">2017-04-19T20:10:12Z</dcterms:created>
  <dcterms:modified xsi:type="dcterms:W3CDTF">2017-11-26T17:01:16Z</dcterms:modified>
</cp:coreProperties>
</file>