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57" r:id="rId8"/>
    <p:sldId id="265" r:id="rId9"/>
    <p:sldId id="264" r:id="rId10"/>
    <p:sldId id="266" r:id="rId11"/>
    <p:sldId id="269" r:id="rId12"/>
    <p:sldId id="267" r:id="rId13"/>
    <p:sldId id="268" r:id="rId14"/>
    <p:sldId id="270" r:id="rId15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0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7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7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8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8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7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0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4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D6588-7D7E-4F82-BC27-32FAF532FB6D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C3AA-BA6F-44B0-84D2-D4D15EA2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Berylium" panose="02000000000000000000" pitchFamily="2" charset="0"/>
              </a:rPr>
              <a:t>What Child is this?</a:t>
            </a:r>
            <a:endParaRPr lang="en-US" sz="7200" dirty="0">
              <a:solidFill>
                <a:schemeClr val="bg1"/>
              </a:solidFill>
              <a:latin typeface="Berylium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920240"/>
            <a:ext cx="8488680" cy="6233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What child is this, who, laid to rest,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On Mary's lap is sleeping?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Whom angels greet with anthems sweet,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While shepherds watch are keeping?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0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Berylium" panose="02000000000000000000" pitchFamily="2" charset="0"/>
              </a:rPr>
              <a:t>Born into Enmity and Strife</a:t>
            </a:r>
            <a:endParaRPr lang="en-US" sz="7200" dirty="0">
              <a:solidFill>
                <a:schemeClr val="bg1"/>
              </a:solidFill>
              <a:latin typeface="Berylium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920240"/>
            <a:ext cx="8991600" cy="6233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Enmity – absolute and utter hatred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Hatred for the image of God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Not merely the petty banter between two rivals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5400" dirty="0" smtClean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5400" dirty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45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Berylium" panose="02000000000000000000" pitchFamily="2" charset="0"/>
              </a:rPr>
              <a:t>T</a:t>
            </a:r>
            <a:r>
              <a:rPr lang="en-US" sz="7200" dirty="0" smtClean="0">
                <a:solidFill>
                  <a:schemeClr val="bg1"/>
                </a:solidFill>
                <a:latin typeface="Berylium" panose="02000000000000000000" pitchFamily="2" charset="0"/>
              </a:rPr>
              <a:t>he focal point of history</a:t>
            </a:r>
            <a:endParaRPr lang="en-US" sz="7200" dirty="0">
              <a:solidFill>
                <a:schemeClr val="bg1"/>
              </a:solidFill>
              <a:latin typeface="Berylium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920240"/>
            <a:ext cx="8991600" cy="6233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Suffering and struggle are the plot lines </a:t>
            </a: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of the grand drama which </a:t>
            </a: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will be the continued experience of the creation as well as the means to which victory will be brought to bear.</a:t>
            </a:r>
            <a:endParaRPr lang="en-US" sz="5400" dirty="0" smtClean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5400" dirty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2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Berylium" panose="02000000000000000000" pitchFamily="2" charset="0"/>
              </a:rPr>
              <a:t>Born the seed of the woman</a:t>
            </a:r>
            <a:endParaRPr lang="en-US" sz="7200" dirty="0">
              <a:solidFill>
                <a:schemeClr val="bg1"/>
              </a:solidFill>
              <a:latin typeface="Berylium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920240"/>
            <a:ext cx="8991600" cy="6233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The virgin birth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A human child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A specific human child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5400" dirty="0" smtClean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5400" dirty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85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Berylium" panose="02000000000000000000" pitchFamily="2" charset="0"/>
              </a:rPr>
              <a:t>He is the Victor</a:t>
            </a:r>
            <a:endParaRPr lang="en-US" sz="7200" dirty="0">
              <a:solidFill>
                <a:schemeClr val="bg1"/>
              </a:solidFill>
              <a:latin typeface="Berylium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920240"/>
            <a:ext cx="8991600" cy="6233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He will suffer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He will crush the enemy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5400" dirty="0" smtClean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5400" dirty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79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Berylium" panose="02000000000000000000" pitchFamily="2" charset="0"/>
              </a:rPr>
              <a:t>What’s in the manger?</a:t>
            </a:r>
            <a:endParaRPr lang="en-US" sz="7200" dirty="0">
              <a:solidFill>
                <a:schemeClr val="bg1"/>
              </a:solidFill>
              <a:latin typeface="Berylium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920240"/>
            <a:ext cx="8991600" cy="6233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Answers – Why?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Hope – He fought </a:t>
            </a:r>
            <a:r>
              <a:rPr lang="en-US" sz="5400" smtClean="0">
                <a:solidFill>
                  <a:schemeClr val="bg1"/>
                </a:solidFill>
                <a:latin typeface="Berylium" panose="02000000000000000000" pitchFamily="2" charset="0"/>
              </a:rPr>
              <a:t>the battles </a:t>
            </a: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you fight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Victory – He won the war you couldn’t win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Assurance – it is finished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5400" dirty="0" smtClean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5400" dirty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0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143000"/>
            <a:ext cx="8488680" cy="701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This, this is Christ the King,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Whom shepherds guard and angels sing: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Haste, haste to bring Him laud,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The babe, the son of Mary</a:t>
            </a: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.</a:t>
            </a:r>
            <a:endParaRPr lang="en-US" sz="5400" dirty="0">
              <a:solidFill>
                <a:schemeClr val="bg1"/>
              </a:solidFill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24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609600"/>
            <a:ext cx="8488680" cy="701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Why lies He in such mean estate,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Where ox and donkeys are feeding?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Good Christians, fear, for sinners here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The silent Word is pleading.</a:t>
            </a:r>
          </a:p>
        </p:txBody>
      </p:sp>
    </p:spTree>
    <p:extLst>
      <p:ext uri="{BB962C8B-B14F-4D97-AF65-F5344CB8AC3E}">
        <p14:creationId xmlns:p14="http://schemas.microsoft.com/office/powerpoint/2010/main" val="277805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609600"/>
            <a:ext cx="8488680" cy="7010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Nails, spears shall pierce him through,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the cross he bore for me, for you.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Hail, hail the Word made flesh,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the Babe, the Son of Mary.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So bring him incense, gold, and myrrh,</a:t>
            </a:r>
          </a:p>
        </p:txBody>
      </p:sp>
    </p:spTree>
    <p:extLst>
      <p:ext uri="{BB962C8B-B14F-4D97-AF65-F5344CB8AC3E}">
        <p14:creationId xmlns:p14="http://schemas.microsoft.com/office/powerpoint/2010/main" val="242010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609600"/>
            <a:ext cx="8488680" cy="7010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Come, peasant, king, to own him.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The King of kings salvation brings,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Let loving hearts enthrone him.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Raise, raise a song on high,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The virgin sings her lullaby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Joy, joy for Christ is born,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The babe, the Son of Mary.</a:t>
            </a:r>
          </a:p>
        </p:txBody>
      </p:sp>
    </p:spTree>
    <p:extLst>
      <p:ext uri="{BB962C8B-B14F-4D97-AF65-F5344CB8AC3E}">
        <p14:creationId xmlns:p14="http://schemas.microsoft.com/office/powerpoint/2010/main" val="172535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609600"/>
            <a:ext cx="8488680" cy="701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This, this is Christ the King,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Whom shepherds guard and angels sing: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Haste, haste to bring Him laud,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Berylium" panose="02000000000000000000" pitchFamily="2" charset="0"/>
              </a:rPr>
              <a:t>The babe, the Son of Mary</a:t>
            </a:r>
          </a:p>
        </p:txBody>
      </p:sp>
    </p:spTree>
    <p:extLst>
      <p:ext uri="{BB962C8B-B14F-4D97-AF65-F5344CB8AC3E}">
        <p14:creationId xmlns:p14="http://schemas.microsoft.com/office/powerpoint/2010/main" val="43032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410200" y="228600"/>
            <a:ext cx="8488680" cy="7848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6000" dirty="0" smtClean="0">
                <a:solidFill>
                  <a:schemeClr val="bg1"/>
                </a:solidFill>
                <a:latin typeface="Berylium" panose="02000000000000000000" pitchFamily="2" charset="0"/>
              </a:rPr>
              <a:t>Genesis 3:14-15</a:t>
            </a:r>
          </a:p>
          <a:p>
            <a:pPr marL="0" indent="0">
              <a:buNone/>
            </a:pPr>
            <a:r>
              <a:rPr lang="en-US" sz="6000" dirty="0" smtClean="0">
                <a:solidFill>
                  <a:schemeClr val="bg1"/>
                </a:solidFill>
                <a:latin typeface="Berylium" panose="02000000000000000000" pitchFamily="2" charset="0"/>
              </a:rPr>
              <a:t>The Lord God said to the serpent, “Because you have done this, Cursed are you more than all cattle, And more than every beast of the field; On your belly you will go, And dust you will eat All the days of your life;</a:t>
            </a:r>
            <a:endParaRPr lang="en-US" sz="6000" dirty="0">
              <a:solidFill>
                <a:schemeClr val="bg1"/>
              </a:solidFill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8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410200" y="228600"/>
            <a:ext cx="8488680" cy="784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solidFill>
                  <a:schemeClr val="bg1"/>
                </a:solidFill>
                <a:latin typeface="Berylium" panose="02000000000000000000" pitchFamily="2" charset="0"/>
              </a:rPr>
              <a:t>And </a:t>
            </a:r>
            <a:r>
              <a:rPr lang="en-US" sz="6000" dirty="0">
                <a:solidFill>
                  <a:schemeClr val="bg1"/>
                </a:solidFill>
                <a:latin typeface="Berylium" panose="02000000000000000000" pitchFamily="2" charset="0"/>
              </a:rPr>
              <a:t>I will put enmity Between you and the woman, And between your seed and her seed; He shall bruise you on the head, And you shall bruise him on the heel</a:t>
            </a:r>
            <a:r>
              <a:rPr lang="en-US" sz="6000" dirty="0" smtClean="0">
                <a:solidFill>
                  <a:schemeClr val="bg1"/>
                </a:solidFill>
                <a:latin typeface="Berylium" panose="02000000000000000000" pitchFamily="2" charset="0"/>
              </a:rPr>
              <a:t>.”</a:t>
            </a:r>
            <a:endParaRPr lang="en-US" sz="6000" dirty="0">
              <a:solidFill>
                <a:schemeClr val="bg1"/>
              </a:solidFill>
              <a:latin typeface="Beryl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47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Berylium" panose="02000000000000000000" pitchFamily="2" charset="0"/>
              </a:rPr>
              <a:t>T</a:t>
            </a:r>
            <a:r>
              <a:rPr lang="en-US" sz="7200" dirty="0" smtClean="0">
                <a:solidFill>
                  <a:schemeClr val="bg1"/>
                </a:solidFill>
                <a:latin typeface="Berylium" panose="02000000000000000000" pitchFamily="2" charset="0"/>
              </a:rPr>
              <a:t>he focal point of history</a:t>
            </a:r>
            <a:endParaRPr lang="en-US" sz="7200" dirty="0">
              <a:solidFill>
                <a:schemeClr val="bg1"/>
              </a:solidFill>
              <a:latin typeface="Berylium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920240"/>
            <a:ext cx="8991600" cy="6233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The Bible’s storyline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The narrative of human experience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chemeClr val="bg1"/>
                </a:solidFill>
                <a:latin typeface="Berylium" panose="02000000000000000000" pitchFamily="2" charset="0"/>
              </a:rPr>
              <a:t>Plot line of suffering and struggle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5400" dirty="0" smtClean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5400" dirty="0">
              <a:solidFill>
                <a:schemeClr val="bg1"/>
              </a:solidFill>
              <a:latin typeface="Berylium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1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452</Words>
  <Application>Microsoft Office PowerPoint</Application>
  <PresentationFormat>Custom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Child is this?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focal point of history</vt:lpstr>
      <vt:lpstr>Born into Enmity and Strife</vt:lpstr>
      <vt:lpstr>The focal point of history</vt:lpstr>
      <vt:lpstr>Born the seed of the woman</vt:lpstr>
      <vt:lpstr>He is the Victor</vt:lpstr>
      <vt:lpstr>What’s in the manger?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16</cp:revision>
  <dcterms:created xsi:type="dcterms:W3CDTF">2017-11-28T18:38:08Z</dcterms:created>
  <dcterms:modified xsi:type="dcterms:W3CDTF">2017-12-03T16:26:57Z</dcterms:modified>
</cp:coreProperties>
</file>