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sldIdLst>
    <p:sldId id="312" r:id="rId3"/>
    <p:sldId id="415" r:id="rId4"/>
    <p:sldId id="411" r:id="rId5"/>
    <p:sldId id="412" r:id="rId6"/>
    <p:sldId id="413" r:id="rId7"/>
    <p:sldId id="414" r:id="rId8"/>
    <p:sldId id="416" r:id="rId9"/>
    <p:sldId id="349" r:id="rId10"/>
    <p:sldId id="401" r:id="rId11"/>
    <p:sldId id="397" r:id="rId12"/>
    <p:sldId id="398" r:id="rId13"/>
    <p:sldId id="399" r:id="rId14"/>
    <p:sldId id="383" r:id="rId15"/>
    <p:sldId id="408" r:id="rId16"/>
    <p:sldId id="409" r:id="rId17"/>
    <p:sldId id="390" r:id="rId18"/>
    <p:sldId id="407" r:id="rId19"/>
    <p:sldId id="402" r:id="rId20"/>
    <p:sldId id="403" r:id="rId21"/>
    <p:sldId id="404" r:id="rId22"/>
    <p:sldId id="406" r:id="rId23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5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3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5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5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2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0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0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68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6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4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sanctify Christ as Lord in your hearts, always being ready to make a defense to everyone who asks you to give an account for the hope that is in you, yet with gentleness and reverence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keep a good conscience so that in the thing in which you are slandered, those who revile your good behavior in Christ will be put to shame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52578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is better, if God should will it so, that you suffer for doing what is right rather than for doing what is wrong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Herod in Charge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Sovereign lordship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Driven by selfish motive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Elevated above religious principle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Herod Thinking He’s in Charge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Herod’s intention vs. God’s intention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Herod’s will vs. God’s will</a:t>
            </a:r>
          </a:p>
        </p:txBody>
      </p:sp>
    </p:spTree>
    <p:extLst>
      <p:ext uri="{BB962C8B-B14F-4D97-AF65-F5344CB8AC3E}">
        <p14:creationId xmlns:p14="http://schemas.microsoft.com/office/powerpoint/2010/main" val="29774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Herod is Charged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Arrogance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Idolatry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Sentence of death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Vindication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2483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Trust what you know…</a:t>
            </a:r>
          </a:p>
          <a:p>
            <a:pPr lvl="1"/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</a:t>
            </a:r>
          </a:p>
          <a:p>
            <a:pPr lvl="1"/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His Promises</a:t>
            </a:r>
          </a:p>
          <a:p>
            <a:pPr lvl="1"/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His Purposes</a:t>
            </a:r>
          </a:p>
        </p:txBody>
      </p:sp>
    </p:spTree>
    <p:extLst>
      <p:ext uri="{BB962C8B-B14F-4D97-AF65-F5344CB8AC3E}">
        <p14:creationId xmlns:p14="http://schemas.microsoft.com/office/powerpoint/2010/main" val="41434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2483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Trust not what you feel</a:t>
            </a:r>
          </a:p>
          <a:p>
            <a:pPr lvl="1"/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Anxious</a:t>
            </a:r>
          </a:p>
          <a:p>
            <a:pPr lvl="1"/>
            <a:r>
              <a:rPr lang="en-US" sz="4800" b="1" i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</a:t>
            </a:r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lone</a:t>
            </a:r>
          </a:p>
          <a:p>
            <a:pPr lvl="1"/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Abandoned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Have no fear</a:t>
            </a:r>
            <a:endParaRPr lang="en-US" sz="5400" b="1" i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 Peter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5:6-11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Therefore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humble yourselves under the mighty hand of God, that He may exalt you at the proper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time, casting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all your anxiety on Him, because He cares for you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of sober spirit, be on the alert. Your adversary, the devil, prowls around like a roaring lion, seeking someone to devour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In the world we have…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…chaos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…trial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…fear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…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anxiety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resist him, firm in your faith, knowing that the same experiences of suffering are being accomplished by your brethren who are in the world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After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you have suffered for a little while, the God of all grace, who called you to His eternal glory in Christ, will Himself perfect, confirm, strengthen and establish you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 To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Him be dominion forever and ever. Amen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“Traditional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Christians have long been on the losing end of culture-war contests—on school prayer, same-sex marriage and other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issues…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This new vigorous secularism has catapulted mockery of Christianity and other forms of religious traditionalism into the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mainstream…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set a new low for what counts as civil criticism of people’s most-cherished beliefs…an insidious intolerance for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religion…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…in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 country founded on religious freedom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 </a:t>
            </a:r>
          </a:p>
          <a:p>
            <a:pPr marL="0" lvl="0" indent="0" defTabSz="1305942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Eberstadt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Mary;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“Religious Freedom and It’s Enemies”, Time Magazine, June 29, 2016)</a:t>
            </a:r>
          </a:p>
        </p:txBody>
      </p:sp>
    </p:spTree>
    <p:extLst>
      <p:ext uri="{BB962C8B-B14F-4D97-AF65-F5344CB8AC3E}">
        <p14:creationId xmlns:p14="http://schemas.microsoft.com/office/powerpoint/2010/main" val="22149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In the world we have…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…chaos</a:t>
            </a:r>
          </a:p>
          <a:p>
            <a:r>
              <a:rPr lang="en-US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…trial</a:t>
            </a:r>
          </a:p>
          <a:p>
            <a:r>
              <a:rPr lang="en-US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…fear</a:t>
            </a:r>
          </a:p>
          <a:p>
            <a:r>
              <a:rPr lang="en-US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…anxiety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This is normative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This is strategic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 Peter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3:13-17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Who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is there to harm you if you prove zealous for what is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good? 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even if you should suffer for the sake of righteousness, you are blessed. And do not fear their intimidation, and do not be troubled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27826</TotalTime>
  <Words>478</Words>
  <Application>Microsoft Office PowerPoint</Application>
  <PresentationFormat>Custom</PresentationFormat>
  <Paragraphs>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2_Office Theme</vt:lpstr>
      <vt:lpstr>PowerPoint Presentation</vt:lpstr>
      <vt:lpstr>In the world we have…</vt:lpstr>
      <vt:lpstr>PowerPoint Presentation</vt:lpstr>
      <vt:lpstr>PowerPoint Presentation</vt:lpstr>
      <vt:lpstr>PowerPoint Presentation</vt:lpstr>
      <vt:lpstr>PowerPoint Presentation</vt:lpstr>
      <vt:lpstr>In the world we have…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Herod in Charge</vt:lpstr>
      <vt:lpstr>Herod Thinking He’s in Charge</vt:lpstr>
      <vt:lpstr>Herod is Charged</vt:lpstr>
      <vt:lpstr>Reaping the Harvest</vt:lpstr>
      <vt:lpstr>Reaping the Harvest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456</cp:revision>
  <cp:lastPrinted>2018-01-14T16:40:50Z</cp:lastPrinted>
  <dcterms:created xsi:type="dcterms:W3CDTF">2017-04-19T20:10:12Z</dcterms:created>
  <dcterms:modified xsi:type="dcterms:W3CDTF">2018-01-27T23:04:35Z</dcterms:modified>
</cp:coreProperties>
</file>