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9" r:id="rId5"/>
    <p:sldId id="260" r:id="rId6"/>
    <p:sldId id="261" r:id="rId7"/>
    <p:sldId id="257" r:id="rId8"/>
    <p:sldId id="267" r:id="rId9"/>
    <p:sldId id="268" r:id="rId10"/>
    <p:sldId id="269" r:id="rId11"/>
    <p:sldId id="271" r:id="rId12"/>
    <p:sldId id="262" r:id="rId13"/>
    <p:sldId id="263" r:id="rId14"/>
    <p:sldId id="264" r:id="rId15"/>
    <p:sldId id="266" r:id="rId16"/>
    <p:sldId id="272" r:id="rId17"/>
    <p:sldId id="265" r:id="rId18"/>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20" y="-126"/>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6C01ED-FB42-4AB0-B6BD-95531BAB6DF7}"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30801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C01ED-FB42-4AB0-B6BD-95531BAB6DF7}"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74614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C01ED-FB42-4AB0-B6BD-95531BAB6DF7}"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360467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C01ED-FB42-4AB0-B6BD-95531BAB6DF7}"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68525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6C01ED-FB42-4AB0-B6BD-95531BAB6DF7}"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53866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6C01ED-FB42-4AB0-B6BD-95531BAB6DF7}"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377621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6C01ED-FB42-4AB0-B6BD-95531BAB6DF7}" type="datetimeFigureOut">
              <a:rPr lang="en-US" smtClean="0"/>
              <a:t>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26505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6C01ED-FB42-4AB0-B6BD-95531BAB6DF7}" type="datetimeFigureOut">
              <a:rPr lang="en-US" smtClean="0"/>
              <a:t>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57498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C01ED-FB42-4AB0-B6BD-95531BAB6DF7}" type="datetimeFigureOut">
              <a:rPr lang="en-US" smtClean="0"/>
              <a:t>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194997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C01ED-FB42-4AB0-B6BD-95531BAB6DF7}"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239096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C01ED-FB42-4AB0-B6BD-95531BAB6DF7}"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55533-5342-4B1A-AC24-A52393903678}" type="slidenum">
              <a:rPr lang="en-US" smtClean="0"/>
              <a:t>‹#›</a:t>
            </a:fld>
            <a:endParaRPr lang="en-US"/>
          </a:p>
        </p:txBody>
      </p:sp>
    </p:spTree>
    <p:extLst>
      <p:ext uri="{BB962C8B-B14F-4D97-AF65-F5344CB8AC3E}">
        <p14:creationId xmlns:p14="http://schemas.microsoft.com/office/powerpoint/2010/main" val="308193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C6C01ED-FB42-4AB0-B6BD-95531BAB6DF7}" type="datetimeFigureOut">
              <a:rPr lang="en-US" smtClean="0"/>
              <a:t>1/20/2018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AE355533-5342-4B1A-AC24-A52393903678}" type="slidenum">
              <a:rPr lang="en-US" smtClean="0"/>
              <a:t>‹#›</a:t>
            </a:fld>
            <a:endParaRPr lang="en-US"/>
          </a:p>
        </p:txBody>
      </p:sp>
    </p:spTree>
    <p:extLst>
      <p:ext uri="{BB962C8B-B14F-4D97-AF65-F5344CB8AC3E}">
        <p14:creationId xmlns:p14="http://schemas.microsoft.com/office/powerpoint/2010/main" val="946257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481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…whether </a:t>
            </a:r>
            <a:r>
              <a:rPr lang="en-US" sz="5400" dirty="0">
                <a:solidFill>
                  <a:schemeClr val="bg1"/>
                </a:solidFill>
                <a:effectLst>
                  <a:outerShdw blurRad="38100" dist="38100" dir="2700000" algn="tl">
                    <a:srgbClr val="000000">
                      <a:alpha val="43137"/>
                    </a:srgbClr>
                  </a:outerShdw>
                </a:effectLst>
                <a:latin typeface="Berylium" panose="02000000000000000000" pitchFamily="2" charset="0"/>
              </a:rPr>
              <a:t>among the Gentiles or in Israel, there he is most tender and delicate in the gentle handling of these souls.” </a:t>
            </a:r>
            <a:r>
              <a:rPr lang="en-US" sz="3600" dirty="0">
                <a:solidFill>
                  <a:schemeClr val="bg1"/>
                </a:solidFill>
                <a:effectLst>
                  <a:outerShdw blurRad="38100" dist="38100" dir="2700000" algn="tl">
                    <a:srgbClr val="000000">
                      <a:alpha val="43137"/>
                    </a:srgbClr>
                  </a:outerShdw>
                </a:effectLst>
                <a:latin typeface="Berylium" panose="02000000000000000000" pitchFamily="2" charset="0"/>
              </a:rPr>
              <a:t>(</a:t>
            </a:r>
            <a:r>
              <a:rPr lang="en-US" sz="3600" dirty="0" err="1">
                <a:solidFill>
                  <a:schemeClr val="bg1"/>
                </a:solidFill>
                <a:effectLst>
                  <a:outerShdw blurRad="38100" dist="38100" dir="2700000" algn="tl">
                    <a:srgbClr val="000000">
                      <a:alpha val="43137"/>
                    </a:srgbClr>
                  </a:outerShdw>
                </a:effectLst>
                <a:latin typeface="Berylium" panose="02000000000000000000" pitchFamily="2" charset="0"/>
              </a:rPr>
              <a:t>Leupold</a:t>
            </a:r>
            <a:r>
              <a:rPr lang="en-US" sz="3600" dirty="0">
                <a:solidFill>
                  <a:schemeClr val="bg1"/>
                </a:solidFill>
                <a:effectLst>
                  <a:outerShdw blurRad="38100" dist="38100" dir="2700000" algn="tl">
                    <a:srgbClr val="000000">
                      <a:alpha val="43137"/>
                    </a:srgbClr>
                  </a:outerShdw>
                </a:effectLst>
                <a:latin typeface="Berylium" panose="02000000000000000000" pitchFamily="2" charset="0"/>
              </a:rPr>
              <a:t>, pg. 62)</a:t>
            </a:r>
          </a:p>
        </p:txBody>
      </p:sp>
    </p:spTree>
    <p:extLst>
      <p:ext uri="{BB962C8B-B14F-4D97-AF65-F5344CB8AC3E}">
        <p14:creationId xmlns:p14="http://schemas.microsoft.com/office/powerpoint/2010/main" val="325111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Isaiah 42:6-9</a:t>
            </a:r>
          </a:p>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“…And I will appoint You as a covenant to the people, As a light to the nations, To open blind eyes, To bring out prisoners from the dungeon And those who dwell in darkness from the prison.</a:t>
            </a:r>
          </a:p>
        </p:txBody>
      </p:sp>
    </p:spTree>
    <p:extLst>
      <p:ext uri="{BB962C8B-B14F-4D97-AF65-F5344CB8AC3E}">
        <p14:creationId xmlns:p14="http://schemas.microsoft.com/office/powerpoint/2010/main" val="278459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“I am the Lord, that is My name; I will not give My glory to another, Nor My praise to graven images. Behold, the former things have come to pass, Now I declare new things; Before they spring forth I proclaim them to you.”</a:t>
            </a:r>
          </a:p>
        </p:txBody>
      </p:sp>
    </p:spTree>
    <p:extLst>
      <p:ext uri="{BB962C8B-B14F-4D97-AF65-F5344CB8AC3E}">
        <p14:creationId xmlns:p14="http://schemas.microsoft.com/office/powerpoint/2010/main" val="2894343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0" y="329566"/>
            <a:ext cx="7040880" cy="1371600"/>
          </a:xfrm>
        </p:spPr>
        <p:txBody>
          <a:bodyPr>
            <a:normAutofit/>
          </a:bodyPr>
          <a:lstStyle/>
          <a:p>
            <a:r>
              <a:rPr lang="en-US" sz="7200" dirty="0" smtClean="0">
                <a:solidFill>
                  <a:schemeClr val="bg1"/>
                </a:solidFill>
                <a:effectLst>
                  <a:outerShdw blurRad="38100" dist="38100" dir="2700000" algn="tl">
                    <a:srgbClr val="000000">
                      <a:alpha val="43137"/>
                    </a:srgbClr>
                  </a:outerShdw>
                </a:effectLst>
                <a:latin typeface="Berylium" panose="02000000000000000000" pitchFamily="2" charset="0"/>
              </a:rPr>
              <a:t>The Cup</a:t>
            </a:r>
            <a:endParaRPr lang="en-US" sz="72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
        <p:nvSpPr>
          <p:cNvPr id="5" name="Content Placeholder 4"/>
          <p:cNvSpPr>
            <a:spLocks noGrp="1"/>
          </p:cNvSpPr>
          <p:nvPr>
            <p:ph idx="1"/>
          </p:nvPr>
        </p:nvSpPr>
        <p:spPr>
          <a:xfrm>
            <a:off x="6858000" y="1920240"/>
            <a:ext cx="7620000" cy="6080760"/>
          </a:xfrm>
        </p:spPr>
        <p:txBody>
          <a:bodyPr>
            <a:normAutofit/>
          </a:bodyPr>
          <a:lstStyle/>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The </a:t>
            </a: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Covenant Servant</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 Not merely the agent, but the entire essence</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Light to the nations</a:t>
            </a:r>
            <a:endPar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Opens blind eyes</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Brings out prisoners</a:t>
            </a:r>
            <a:endParaRPr lang="en-US" sz="54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263477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0" y="329566"/>
            <a:ext cx="7040880" cy="1371600"/>
          </a:xfrm>
        </p:spPr>
        <p:txBody>
          <a:bodyPr>
            <a:normAutofit/>
          </a:bodyPr>
          <a:lstStyle/>
          <a:p>
            <a:r>
              <a:rPr lang="en-US" sz="7200" dirty="0" smtClean="0">
                <a:solidFill>
                  <a:schemeClr val="bg1"/>
                </a:solidFill>
                <a:effectLst>
                  <a:outerShdw blurRad="38100" dist="38100" dir="2700000" algn="tl">
                    <a:srgbClr val="000000">
                      <a:alpha val="43137"/>
                    </a:srgbClr>
                  </a:outerShdw>
                </a:effectLst>
                <a:latin typeface="Berylium" panose="02000000000000000000" pitchFamily="2" charset="0"/>
              </a:rPr>
              <a:t>Hope…Purpose</a:t>
            </a:r>
            <a:endParaRPr lang="en-US" sz="72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
        <p:nvSpPr>
          <p:cNvPr id="5" name="Content Placeholder 4"/>
          <p:cNvSpPr>
            <a:spLocks noGrp="1"/>
          </p:cNvSpPr>
          <p:nvPr>
            <p:ph idx="1"/>
          </p:nvPr>
        </p:nvSpPr>
        <p:spPr>
          <a:xfrm>
            <a:off x="6858000" y="1920240"/>
            <a:ext cx="7620000" cy="6080760"/>
          </a:xfrm>
        </p:spPr>
        <p:txBody>
          <a:bodyPr>
            <a:normAutofit/>
          </a:bodyPr>
          <a:lstStyle/>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Every time a proclamation</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All the time </a:t>
            </a:r>
            <a:r>
              <a:rPr lang="en-US" sz="5400" dirty="0" err="1" smtClean="0">
                <a:solidFill>
                  <a:schemeClr val="bg1"/>
                </a:solidFill>
                <a:effectLst>
                  <a:outerShdw blurRad="38100" dist="38100" dir="2700000" algn="tl">
                    <a:srgbClr val="000000">
                      <a:alpha val="43137"/>
                    </a:srgbClr>
                  </a:outerShdw>
                </a:effectLst>
                <a:latin typeface="Berylium" panose="02000000000000000000" pitchFamily="2" charset="0"/>
              </a:rPr>
              <a:t>til</a:t>
            </a: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 the end of time</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The ministry of Jesus</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The call of Jesus on us</a:t>
            </a:r>
            <a:endParaRPr lang="en-US" sz="54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07685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8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lgn="ctr">
              <a:buNone/>
            </a:pPr>
            <a:r>
              <a:rPr lang="en-US" sz="6600" dirty="0" smtClean="0">
                <a:solidFill>
                  <a:schemeClr val="bg1"/>
                </a:solidFill>
                <a:effectLst>
                  <a:outerShdw blurRad="38100" dist="38100" dir="2700000" algn="tl">
                    <a:srgbClr val="000000">
                      <a:alpha val="43137"/>
                    </a:srgbClr>
                  </a:outerShdw>
                </a:effectLst>
                <a:latin typeface="Berylium" panose="02000000000000000000" pitchFamily="2" charset="0"/>
              </a:rPr>
              <a:t>“</a:t>
            </a:r>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The purpose of life</a:t>
            </a:r>
            <a:r>
              <a:rPr lang="en-US" sz="6600" dirty="0" smtClean="0">
                <a:solidFill>
                  <a:schemeClr val="bg1"/>
                </a:solidFill>
                <a:effectLst>
                  <a:outerShdw blurRad="38100" dist="38100" dir="2700000" algn="tl">
                    <a:srgbClr val="000000">
                      <a:alpha val="43137"/>
                    </a:srgbClr>
                  </a:outerShdw>
                </a:effectLst>
                <a:latin typeface="Berylium" panose="02000000000000000000" pitchFamily="2" charset="0"/>
              </a:rPr>
              <a:t> is not to be happy, nor to achieve pleasure nor avoid pain, but </a:t>
            </a:r>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to do the will of God</a:t>
            </a:r>
            <a:r>
              <a:rPr lang="en-US" sz="6600" dirty="0" smtClean="0">
                <a:solidFill>
                  <a:schemeClr val="bg1"/>
                </a:solidFill>
                <a:effectLst>
                  <a:outerShdw blurRad="38100" dist="38100" dir="2700000" algn="tl">
                    <a:srgbClr val="000000">
                      <a:alpha val="43137"/>
                    </a:srgbClr>
                  </a:outerShdw>
                </a:effectLst>
                <a:latin typeface="Berylium" panose="02000000000000000000" pitchFamily="2" charset="0"/>
              </a:rPr>
              <a:t>, come what may.” </a:t>
            </a:r>
          </a:p>
          <a:p>
            <a:pPr marL="0" indent="0" algn="ctr">
              <a:buNone/>
            </a:pPr>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-Martin Luther King, Jr.</a:t>
            </a:r>
          </a:p>
        </p:txBody>
      </p:sp>
    </p:spTree>
    <p:extLst>
      <p:ext uri="{BB962C8B-B14F-4D97-AF65-F5344CB8AC3E}">
        <p14:creationId xmlns:p14="http://schemas.microsoft.com/office/powerpoint/2010/main" val="393092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Isaiah 42:1-6</a:t>
            </a:r>
          </a:p>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“Behold, My Servant, whom I uphold; My chosen one in whom My soul delights. I have put My Spirit upon Him; He will bring forth justice to the nations.</a:t>
            </a:r>
          </a:p>
        </p:txBody>
      </p:sp>
    </p:spTree>
    <p:extLst>
      <p:ext uri="{BB962C8B-B14F-4D97-AF65-F5344CB8AC3E}">
        <p14:creationId xmlns:p14="http://schemas.microsoft.com/office/powerpoint/2010/main" val="92384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“He will not cry out or raise His voice, Nor make His voice heard in the street. A bruised reed He will not break And a dimly burning wick He will not extinguish; He will faithfully bring forth justice.</a:t>
            </a:r>
          </a:p>
        </p:txBody>
      </p:sp>
    </p:spTree>
    <p:extLst>
      <p:ext uri="{BB962C8B-B14F-4D97-AF65-F5344CB8AC3E}">
        <p14:creationId xmlns:p14="http://schemas.microsoft.com/office/powerpoint/2010/main" val="318662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“He will not be disheartened or crushed Until He has established justice in the earth; And the coastlands will wait expectantly for His law.”</a:t>
            </a:r>
          </a:p>
        </p:txBody>
      </p:sp>
    </p:spTree>
    <p:extLst>
      <p:ext uri="{BB962C8B-B14F-4D97-AF65-F5344CB8AC3E}">
        <p14:creationId xmlns:p14="http://schemas.microsoft.com/office/powerpoint/2010/main" val="28384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Thus says God the Lord, Who created the heavens and stretched them out, Who spread out the earth and its offspring, Who gives breath to the people on it And spirit to those who walk in it,</a:t>
            </a:r>
          </a:p>
        </p:txBody>
      </p:sp>
    </p:spTree>
    <p:extLst>
      <p:ext uri="{BB962C8B-B14F-4D97-AF65-F5344CB8AC3E}">
        <p14:creationId xmlns:p14="http://schemas.microsoft.com/office/powerpoint/2010/main" val="459155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“I am the Lord, I have called You in righteousness, I will also hold You by the hand and watch over You…”</a:t>
            </a:r>
          </a:p>
        </p:txBody>
      </p:sp>
    </p:spTree>
    <p:extLst>
      <p:ext uri="{BB962C8B-B14F-4D97-AF65-F5344CB8AC3E}">
        <p14:creationId xmlns:p14="http://schemas.microsoft.com/office/powerpoint/2010/main" val="5416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0" y="329566"/>
            <a:ext cx="7040880" cy="1371600"/>
          </a:xfrm>
        </p:spPr>
        <p:txBody>
          <a:bodyPr>
            <a:normAutofit/>
          </a:bodyPr>
          <a:lstStyle/>
          <a:p>
            <a:r>
              <a:rPr lang="en-US" sz="7200" dirty="0" smtClean="0">
                <a:solidFill>
                  <a:schemeClr val="bg1"/>
                </a:solidFill>
                <a:effectLst>
                  <a:outerShdw blurRad="38100" dist="38100" dir="2700000" algn="tl">
                    <a:srgbClr val="000000">
                      <a:alpha val="43137"/>
                    </a:srgbClr>
                  </a:outerShdw>
                </a:effectLst>
                <a:latin typeface="Berylium" panose="02000000000000000000" pitchFamily="2" charset="0"/>
              </a:rPr>
              <a:t>The Bread</a:t>
            </a:r>
            <a:endParaRPr lang="en-US" sz="72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
        <p:nvSpPr>
          <p:cNvPr id="5" name="Content Placeholder 4"/>
          <p:cNvSpPr>
            <a:spLocks noGrp="1"/>
          </p:cNvSpPr>
          <p:nvPr>
            <p:ph idx="1"/>
          </p:nvPr>
        </p:nvSpPr>
        <p:spPr>
          <a:xfrm>
            <a:off x="6858000" y="1920240"/>
            <a:ext cx="7620000" cy="6080760"/>
          </a:xfrm>
        </p:spPr>
        <p:txBody>
          <a:bodyPr>
            <a:normAutofit/>
          </a:bodyPr>
          <a:lstStyle/>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The </a:t>
            </a: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Chosen Servant</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As relates to God</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Chosen</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His delight</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Spirit-empowered</a:t>
            </a:r>
          </a:p>
        </p:txBody>
      </p:sp>
    </p:spTree>
    <p:extLst>
      <p:ext uri="{BB962C8B-B14F-4D97-AF65-F5344CB8AC3E}">
        <p14:creationId xmlns:p14="http://schemas.microsoft.com/office/powerpoint/2010/main" val="415465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0" y="329566"/>
            <a:ext cx="7040880" cy="1371600"/>
          </a:xfrm>
        </p:spPr>
        <p:txBody>
          <a:bodyPr>
            <a:normAutofit/>
          </a:bodyPr>
          <a:lstStyle/>
          <a:p>
            <a:r>
              <a:rPr lang="en-US" sz="7200" dirty="0" smtClean="0">
                <a:solidFill>
                  <a:schemeClr val="bg1"/>
                </a:solidFill>
                <a:effectLst>
                  <a:outerShdw blurRad="38100" dist="38100" dir="2700000" algn="tl">
                    <a:srgbClr val="000000">
                      <a:alpha val="43137"/>
                    </a:srgbClr>
                  </a:outerShdw>
                </a:effectLst>
                <a:latin typeface="Berylium" panose="02000000000000000000" pitchFamily="2" charset="0"/>
              </a:rPr>
              <a:t>The Bread</a:t>
            </a:r>
            <a:endParaRPr lang="en-US" sz="7200"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
        <p:nvSpPr>
          <p:cNvPr id="5" name="Content Placeholder 4"/>
          <p:cNvSpPr>
            <a:spLocks noGrp="1"/>
          </p:cNvSpPr>
          <p:nvPr>
            <p:ph idx="1"/>
          </p:nvPr>
        </p:nvSpPr>
        <p:spPr>
          <a:xfrm>
            <a:off x="6858000" y="1920240"/>
            <a:ext cx="7620000" cy="6080760"/>
          </a:xfrm>
        </p:spPr>
        <p:txBody>
          <a:bodyPr>
            <a:normAutofit/>
          </a:bodyPr>
          <a:lstStyle/>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The </a:t>
            </a: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Chosen Servant</a:t>
            </a:r>
          </a:p>
          <a:p>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As relates to Man</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International justice</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Gentle and compassionate</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Steadfast</a:t>
            </a:r>
          </a:p>
          <a:p>
            <a:pPr lvl="1"/>
            <a:r>
              <a:rPr lang="en-US" sz="4800" dirty="0" smtClean="0">
                <a:solidFill>
                  <a:schemeClr val="bg1"/>
                </a:solidFill>
                <a:effectLst>
                  <a:outerShdw blurRad="38100" dist="38100" dir="2700000" algn="tl">
                    <a:srgbClr val="000000">
                      <a:alpha val="43137"/>
                    </a:srgbClr>
                  </a:outerShdw>
                </a:effectLst>
                <a:latin typeface="Berylium" panose="02000000000000000000" pitchFamily="2" charset="0"/>
              </a:rPr>
              <a:t>Righteous</a:t>
            </a:r>
          </a:p>
        </p:txBody>
      </p:sp>
    </p:spTree>
    <p:extLst>
      <p:ext uri="{BB962C8B-B14F-4D97-AF65-F5344CB8AC3E}">
        <p14:creationId xmlns:p14="http://schemas.microsoft.com/office/powerpoint/2010/main" val="348410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77000" y="152400"/>
            <a:ext cx="8001000" cy="7848600"/>
          </a:xfrm>
        </p:spPr>
        <p:txBody>
          <a:bodyPr>
            <a:normAutofit/>
          </a:bodyPr>
          <a:lstStyle/>
          <a:p>
            <a:pPr marL="0" indent="0">
              <a:buNone/>
            </a:pPr>
            <a:r>
              <a:rPr lang="en-US" sz="5400" dirty="0">
                <a:solidFill>
                  <a:schemeClr val="bg1"/>
                </a:solidFill>
                <a:effectLst>
                  <a:outerShdw blurRad="38100" dist="38100" dir="2700000" algn="tl">
                    <a:srgbClr val="000000">
                      <a:alpha val="43137"/>
                    </a:srgbClr>
                  </a:outerShdw>
                </a:effectLst>
                <a:latin typeface="Berylium" panose="02000000000000000000" pitchFamily="2" charset="0"/>
              </a:rPr>
              <a:t>“Wherever he finds men wounded and bruised by the harshness of life’s experience, or wherever he finds wounded and bruised </a:t>
            </a:r>
            <a:r>
              <a:rPr lang="en-US" sz="5400" dirty="0" smtClean="0">
                <a:solidFill>
                  <a:schemeClr val="bg1"/>
                </a:solidFill>
                <a:effectLst>
                  <a:outerShdw blurRad="38100" dist="38100" dir="2700000" algn="tl">
                    <a:srgbClr val="000000">
                      <a:alpha val="43137"/>
                    </a:srgbClr>
                  </a:outerShdw>
                </a:effectLst>
                <a:latin typeface="Berylium" panose="02000000000000000000" pitchFamily="2" charset="0"/>
              </a:rPr>
              <a:t>consciences…</a:t>
            </a:r>
            <a:endParaRPr lang="en-US" sz="390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036953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TotalTime>
  <Words>443</Words>
  <Application>Microsoft Office PowerPoint</Application>
  <PresentationFormat>Custom</PresentationFormat>
  <Paragraphs>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The Bread</vt:lpstr>
      <vt:lpstr>The Bread</vt:lpstr>
      <vt:lpstr>PowerPoint Presentation</vt:lpstr>
      <vt:lpstr>PowerPoint Presentation</vt:lpstr>
      <vt:lpstr>PowerPoint Presentation</vt:lpstr>
      <vt:lpstr>PowerPoint Presentation</vt:lpstr>
      <vt:lpstr>PowerPoint Presentation</vt:lpstr>
      <vt:lpstr>The Cup</vt:lpstr>
      <vt:lpstr>Hope…Purpose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23</cp:revision>
  <cp:lastPrinted>2018-01-21T16:30:06Z</cp:lastPrinted>
  <dcterms:created xsi:type="dcterms:W3CDTF">2018-01-20T19:23:23Z</dcterms:created>
  <dcterms:modified xsi:type="dcterms:W3CDTF">2018-01-21T16:31:45Z</dcterms:modified>
</cp:coreProperties>
</file>