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2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1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5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6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7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27A5-4AC9-4C96-B283-5A8EA674143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F42F-BC98-4C69-84CE-8B2DB42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2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1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" y="395344"/>
            <a:ext cx="3124200" cy="2961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6771" r="7353" b="7784"/>
          <a:stretch/>
        </p:blipFill>
        <p:spPr>
          <a:xfrm>
            <a:off x="1035423" y="4419600"/>
            <a:ext cx="2795195" cy="2850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10431" r="9490" b="21020"/>
          <a:stretch/>
        </p:blipFill>
        <p:spPr>
          <a:xfrm>
            <a:off x="4225066" y="1752600"/>
            <a:ext cx="6002768" cy="470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9600"/>
            <a:ext cx="3048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596656"/>
            <a:ext cx="3124200" cy="31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3962400" cy="3051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81000"/>
            <a:ext cx="4043362" cy="4043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6262687" cy="469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8186737" cy="52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329566"/>
            <a:ext cx="7772400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6000" b="1" i="1" dirty="0" smtClean="0">
                <a:latin typeface="Garamond" panose="02020404030301010803" pitchFamily="18" charset="0"/>
              </a:rPr>
              <a:t>New Year, Same Jesus</a:t>
            </a:r>
            <a:endParaRPr lang="en-US" sz="6000" b="1" i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05600" y="1920240"/>
            <a:ext cx="7696200" cy="608076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latin typeface="Garamond" panose="02020404030301010803" pitchFamily="18" charset="0"/>
              </a:rPr>
              <a:t>He is The Way </a:t>
            </a:r>
            <a:r>
              <a:rPr lang="en-US" sz="3600" b="1" i="1" dirty="0" smtClean="0">
                <a:latin typeface="Garamond" panose="02020404030301010803" pitchFamily="18" charset="0"/>
              </a:rPr>
              <a:t>(John 14:6)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religion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morality</a:t>
            </a:r>
          </a:p>
          <a:p>
            <a:r>
              <a:rPr lang="en-US" b="1" i="1" dirty="0" smtClean="0">
                <a:latin typeface="Garamond" panose="02020404030301010803" pitchFamily="18" charset="0"/>
              </a:rPr>
              <a:t>His is The Mission </a:t>
            </a:r>
            <a:r>
              <a:rPr lang="en-US" sz="3600" b="1" i="1" dirty="0" smtClean="0">
                <a:latin typeface="Garamond" panose="02020404030301010803" pitchFamily="18" charset="0"/>
              </a:rPr>
              <a:t>(Matthew 28:18-20)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King and Country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social reform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a happy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329566"/>
            <a:ext cx="7772400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6000" b="1" i="1" dirty="0" smtClean="0">
                <a:latin typeface="Garamond" panose="02020404030301010803" pitchFamily="18" charset="0"/>
              </a:rPr>
              <a:t>New Year, Same Jesus</a:t>
            </a:r>
            <a:endParaRPr lang="en-US" sz="6000" b="1" i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05600" y="1920240"/>
            <a:ext cx="7696200" cy="608076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latin typeface="Garamond" panose="02020404030301010803" pitchFamily="18" charset="0"/>
              </a:rPr>
              <a:t>He is The Means </a:t>
            </a:r>
            <a:r>
              <a:rPr lang="en-US" sz="3600" b="1" i="1" dirty="0" smtClean="0">
                <a:latin typeface="Garamond" panose="02020404030301010803" pitchFamily="18" charset="0"/>
              </a:rPr>
              <a:t>(Mark 1:14-17)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ritualism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spiritualism</a:t>
            </a:r>
          </a:p>
          <a:p>
            <a:r>
              <a:rPr lang="en-US" b="1" i="1" dirty="0" smtClean="0">
                <a:latin typeface="Garamond" panose="02020404030301010803" pitchFamily="18" charset="0"/>
              </a:rPr>
              <a:t>He is our Peace </a:t>
            </a:r>
            <a:r>
              <a:rPr lang="en-US" sz="3600" b="1" i="1" dirty="0" smtClean="0">
                <a:latin typeface="Garamond" panose="02020404030301010803" pitchFamily="18" charset="0"/>
              </a:rPr>
              <a:t>(Ephesians 2:11-18)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our family &amp; friends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our finances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329566"/>
            <a:ext cx="7772400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6000" b="1" i="1" dirty="0" smtClean="0">
                <a:latin typeface="Garamond" panose="02020404030301010803" pitchFamily="18" charset="0"/>
              </a:rPr>
              <a:t>New Year, Same Jesus</a:t>
            </a:r>
            <a:endParaRPr lang="en-US" sz="6000" b="1" i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05600" y="1920240"/>
            <a:ext cx="7696200" cy="608076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latin typeface="Garamond" panose="02020404030301010803" pitchFamily="18" charset="0"/>
              </a:rPr>
              <a:t>He is our Validation </a:t>
            </a:r>
            <a:r>
              <a:rPr lang="en-US" sz="3600" b="1" i="1" dirty="0" smtClean="0">
                <a:latin typeface="Garamond" panose="02020404030301010803" pitchFamily="18" charset="0"/>
              </a:rPr>
              <a:t>(1</a:t>
            </a:r>
            <a:r>
              <a:rPr lang="en-US" sz="3600" b="1" i="1" baseline="30000" dirty="0" smtClean="0">
                <a:latin typeface="Garamond" panose="02020404030301010803" pitchFamily="18" charset="0"/>
              </a:rPr>
              <a:t>st</a:t>
            </a:r>
            <a:r>
              <a:rPr lang="en-US" sz="3600" b="1" i="1" dirty="0" smtClean="0">
                <a:latin typeface="Garamond" panose="02020404030301010803" pitchFamily="18" charset="0"/>
              </a:rPr>
              <a:t> Peter 5:6-10)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our influence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our success</a:t>
            </a:r>
          </a:p>
          <a:p>
            <a:pPr lvl="1"/>
            <a:r>
              <a:rPr lang="en-US" i="1" dirty="0" smtClean="0">
                <a:latin typeface="Garamond" panose="02020404030301010803" pitchFamily="18" charset="0"/>
              </a:rPr>
              <a:t>Not our authority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329566"/>
            <a:ext cx="7772400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6000" b="1" i="1" dirty="0" smtClean="0">
                <a:latin typeface="Garamond" panose="02020404030301010803" pitchFamily="18" charset="0"/>
              </a:rPr>
              <a:t>New Year, Same Jesus</a:t>
            </a:r>
            <a:endParaRPr lang="en-US" sz="6000" b="1" i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05600" y="1920240"/>
            <a:ext cx="7696200" cy="608076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smtClean="0">
                <a:latin typeface="Garamond" panose="02020404030301010803" pitchFamily="18" charset="0"/>
              </a:rPr>
              <a:t>Where are you with Jesus?</a:t>
            </a:r>
          </a:p>
          <a:p>
            <a:r>
              <a:rPr lang="en-US" b="1" i="1" dirty="0" smtClean="0">
                <a:latin typeface="Garamond" panose="02020404030301010803" pitchFamily="18" charset="0"/>
              </a:rPr>
              <a:t>Still resisting?</a:t>
            </a:r>
          </a:p>
          <a:p>
            <a:r>
              <a:rPr lang="en-US" b="1" i="1" dirty="0" smtClean="0">
                <a:latin typeface="Garamond" panose="02020404030301010803" pitchFamily="18" charset="0"/>
              </a:rPr>
              <a:t>Maybe faltering?</a:t>
            </a:r>
          </a:p>
          <a:p>
            <a:pPr marL="0" indent="0" algn="ctr">
              <a:buNone/>
            </a:pPr>
            <a:r>
              <a:rPr lang="en-US" sz="6000" b="1" i="1" dirty="0" smtClean="0">
                <a:latin typeface="Garamond" panose="02020404030301010803" pitchFamily="18" charset="0"/>
              </a:rPr>
              <a:t>New Year, Same Jesus</a:t>
            </a:r>
            <a:endParaRPr lang="en-US" sz="6000" i="1" dirty="0" smtClean="0"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114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New Year, Same Jesus</vt:lpstr>
      <vt:lpstr>New Year, Same Jesus</vt:lpstr>
      <vt:lpstr>New Year, Same Jesus</vt:lpstr>
      <vt:lpstr>New Year, Same Jesus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12</cp:revision>
  <dcterms:created xsi:type="dcterms:W3CDTF">2018-01-07T15:30:41Z</dcterms:created>
  <dcterms:modified xsi:type="dcterms:W3CDTF">2018-01-07T16:34:45Z</dcterms:modified>
</cp:coreProperties>
</file>