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312" r:id="rId4"/>
    <p:sldId id="412" r:id="rId5"/>
    <p:sldId id="439" r:id="rId6"/>
    <p:sldId id="435" r:id="rId7"/>
    <p:sldId id="436" r:id="rId8"/>
    <p:sldId id="437" r:id="rId9"/>
    <p:sldId id="438" r:id="rId10"/>
    <p:sldId id="349" r:id="rId11"/>
    <p:sldId id="401" r:id="rId12"/>
    <p:sldId id="410" r:id="rId13"/>
    <p:sldId id="411" r:id="rId14"/>
    <p:sldId id="424" r:id="rId15"/>
    <p:sldId id="425" r:id="rId16"/>
    <p:sldId id="426" r:id="rId17"/>
    <p:sldId id="427" r:id="rId18"/>
    <p:sldId id="428" r:id="rId19"/>
    <p:sldId id="434" r:id="rId20"/>
    <p:sldId id="430" r:id="rId21"/>
    <p:sldId id="383" r:id="rId22"/>
    <p:sldId id="421" r:id="rId23"/>
    <p:sldId id="440" r:id="rId24"/>
    <p:sldId id="441" r:id="rId25"/>
    <p:sldId id="442" r:id="rId26"/>
    <p:sldId id="432" r:id="rId27"/>
    <p:sldId id="390" r:id="rId28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0EDA-1297-4B25-9E37-CC1E24A14B3D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8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1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F0AF-899E-412E-8F0A-58EDDBD3C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8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5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00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4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1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89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44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92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0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19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39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38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0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16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64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23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87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80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96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157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5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97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75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0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5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6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6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2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/>
              <a:t>3/4/2018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1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8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8EB5B-369C-4EA3-8119-DEB718F690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F8755-B89E-4A33-A525-AD5B1E8BA3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2438400"/>
            <a:ext cx="13167360" cy="5608314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12500" b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Acts:</a:t>
            </a:r>
          </a:p>
          <a:p>
            <a:pPr marL="0" lvl="0" indent="0" algn="ctr" defTabSz="914400">
              <a:spcBef>
                <a:spcPts val="0"/>
              </a:spcBef>
              <a:buNone/>
            </a:pPr>
            <a:r>
              <a:rPr lang="en-US" sz="8800" b="1" i="1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The Unhindered Harvest</a:t>
            </a:r>
          </a:p>
        </p:txBody>
      </p:sp>
    </p:spTree>
    <p:extLst>
      <p:ext uri="{BB962C8B-B14F-4D97-AF65-F5344CB8AC3E}">
        <p14:creationId xmlns:p14="http://schemas.microsoft.com/office/powerpoint/2010/main" val="258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priest of Zeus, whose temple was just outside the city, brought oxen and garlands to the gates, and wanted to offer sacrifice with the crowds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the apostles Barnabas and Paul heard of it, they tore their robes and rushed out into the crowd, crying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out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saying, “Men, why are you doing these things? We are also men of the same nature as you, and preach the gospel to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you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6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that you should turn from these vain things to a living God, who made the heaven and the earth and the sea and all that is in them.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4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In the generations gone by He permitted all the nations to go their own ways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yet He did not leave Himself without witness, in that He did good and gave you rains from heaven and fruitful seasons, satisfying your hearts with food and gladness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Even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saying these things, with difficulty they restrained the crowds from offering sacrifice to them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7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Jews came from Antioch and </a:t>
            </a:r>
            <a:r>
              <a:rPr lang="en-US" sz="5400" b="1" i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Iconium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, and having won over the crowds, they stoned Paul and dragged him out of the city, supposing him to be dead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4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Catalyst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 lame man healed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Completely hopeless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Everyone knew it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By the power of God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 response to faith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Not the main point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Distraction of Popularity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Instant celebrity status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Misinterpretation of events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Message not media</a:t>
            </a:r>
          </a:p>
          <a:p>
            <a:r>
              <a:rPr lang="en-US" sz="5400" b="1" i="1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Immediate dismissal</a:t>
            </a:r>
            <a:endParaRPr lang="en-US" sz="5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4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Bombing of London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September 7, 1940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56 out of 57 days/nights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More than 40,000 died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More than a million homes affected</a:t>
            </a:r>
            <a:endParaRPr lang="en-US" sz="4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443" y="304800"/>
            <a:ext cx="9022080" cy="7543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"Unless the Holy Spirit opens their hearts and minds to receive and understand the gospel message as true, </a:t>
            </a:r>
            <a:endParaRPr lang="en-US" sz="3500" b="1" i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02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443" y="304800"/>
            <a:ext cx="9022080" cy="75438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will continue to interpret it...in the only way they know how, in terms of their non-Christian religious beliefs and values." </a:t>
            </a:r>
            <a:r>
              <a:rPr lang="en-US" sz="36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(Larkin, pg. 213)</a:t>
            </a:r>
          </a:p>
        </p:txBody>
      </p:sp>
    </p:spTree>
    <p:extLst>
      <p:ext uri="{BB962C8B-B14F-4D97-AF65-F5344CB8AC3E}">
        <p14:creationId xmlns:p14="http://schemas.microsoft.com/office/powerpoint/2010/main" val="33332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Message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57912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Clarification for Gentile idolaters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We are mere men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Repentance from idols to a living God</a:t>
            </a:r>
          </a:p>
        </p:txBody>
      </p:sp>
    </p:spTree>
    <p:extLst>
      <p:ext uri="{BB962C8B-B14F-4D97-AF65-F5344CB8AC3E}">
        <p14:creationId xmlns:p14="http://schemas.microsoft.com/office/powerpoint/2010/main" val="38831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Message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2484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Reconciliation to the </a:t>
            </a:r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Creator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Human culpability and accountability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God’s grace</a:t>
            </a:r>
          </a:p>
          <a:p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Distraction of Danger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No mere threat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More than political or religious pressure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Physical assault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Left for dead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Calling over comfort</a:t>
            </a:r>
          </a:p>
          <a:p>
            <a:endParaRPr lang="en-US" sz="44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629400"/>
            <a:ext cx="13167360" cy="1371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Baskerville Old Face" panose="02020602080505020303" pitchFamily="18" charset="0"/>
              </a:rPr>
              <a:t>Reaping the Harvest</a:t>
            </a:r>
            <a:endParaRPr lang="en-US" sz="8000" b="1" dirty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381001"/>
            <a:ext cx="7467600" cy="6248399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message of the miracle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Satan is subtle</a:t>
            </a:r>
          </a:p>
          <a:p>
            <a:r>
              <a:rPr lang="en-US" sz="5400" b="1" i="1" dirty="0" smtClean="0">
                <a:ln>
                  <a:solidFill>
                    <a:schemeClr val="bg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compelled by our calling</a:t>
            </a:r>
            <a:endParaRPr lang="en-US" sz="5400" b="1" i="1" dirty="0" smtClean="0">
              <a:ln>
                <a:solidFill>
                  <a:schemeClr val="bg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The Bombing of London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People were changed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Some never could speak of it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“What happened?”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Greater than the facts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It was personal stories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Two Significant Summaries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14:5-7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Threat of violence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moved 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continued to preach</a:t>
            </a:r>
          </a:p>
        </p:txBody>
      </p:sp>
    </p:spTree>
    <p:extLst>
      <p:ext uri="{BB962C8B-B14F-4D97-AF65-F5344CB8AC3E}">
        <p14:creationId xmlns:p14="http://schemas.microsoft.com/office/powerpoint/2010/main" val="521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Two Significant Summaries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Acts 14:19-28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Physically assaulted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moved on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kept preaching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They invested in believers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Established churches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0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Two Significant Summaries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That’s a sermon by itself!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Safety and faith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Ministry priorities</a:t>
            </a:r>
          </a:p>
          <a:p>
            <a:pPr lvl="1"/>
            <a:r>
              <a:rPr lang="en-US" sz="4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Development of the local church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5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13213080" cy="137160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defTabSz="1305942">
              <a:spcBef>
                <a:spcPct val="20000"/>
              </a:spcBef>
            </a:pPr>
            <a:r>
              <a:rPr lang="en-US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  <a:ea typeface="+mn-ea"/>
                <a:cs typeface="+mn-cs"/>
              </a:rPr>
              <a:t>Two Significant Summaries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1905000"/>
            <a:ext cx="9022080" cy="6080760"/>
          </a:xfr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The Holy Spirit desired something greater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What happened over there?</a:t>
            </a:r>
          </a:p>
          <a:p>
            <a:r>
              <a:rPr lang="en-US" sz="5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lumMod val="50000"/>
                    </a:prstClr>
                  </a:outerShdw>
                </a:effectLst>
                <a:latin typeface="Century Schoolbook" panose="02040604050505020304" pitchFamily="18" charset="0"/>
              </a:rPr>
              <a:t>Two significant distractions</a:t>
            </a:r>
            <a:endParaRPr lang="en-US" sz="4800" b="1" i="1" dirty="0" smtClean="0">
              <a:solidFill>
                <a:prstClr val="black"/>
              </a:solidFill>
              <a:effectLst>
                <a:outerShdw blurRad="38100" dist="38100" dir="2700000" algn="tl">
                  <a:prstClr val="white">
                    <a:lumMod val="50000"/>
                  </a:prstClr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Acts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14:11-19</a:t>
            </a:r>
            <a:endParaRPr lang="en-US" sz="5400" b="1" i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When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 crowds saw what Paul had done, they raised their voice, saying in the Lycaonian language, “The gods have become like men and have come down to us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.”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"/>
            <a:ext cx="9144000" cy="8077200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they began calling Barnabas, Zeus, and Paul, Hermes, because he was the chief speaker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43540</TotalTime>
  <Words>549</Words>
  <Application>Microsoft Office PowerPoint</Application>
  <PresentationFormat>Custom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PowerPoint Presentation</vt:lpstr>
      <vt:lpstr>The Bombing of London</vt:lpstr>
      <vt:lpstr>The Bombing of London</vt:lpstr>
      <vt:lpstr>Two Significant Summaries</vt:lpstr>
      <vt:lpstr>Two Significant Summaries</vt:lpstr>
      <vt:lpstr>Two Significant Summaries</vt:lpstr>
      <vt:lpstr>Two Significant Summaries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Catalyst</vt:lpstr>
      <vt:lpstr>Distraction of Popularity</vt:lpstr>
      <vt:lpstr>PowerPoint Presentation</vt:lpstr>
      <vt:lpstr>PowerPoint Presentation</vt:lpstr>
      <vt:lpstr>The Message</vt:lpstr>
      <vt:lpstr>The Message</vt:lpstr>
      <vt:lpstr>Distraction of Danger</vt:lpstr>
      <vt:lpstr>Reaping the Harvest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534</cp:revision>
  <cp:lastPrinted>2018-01-28T15:25:13Z</cp:lastPrinted>
  <dcterms:created xsi:type="dcterms:W3CDTF">2017-04-19T20:10:12Z</dcterms:created>
  <dcterms:modified xsi:type="dcterms:W3CDTF">2018-03-04T16:42:43Z</dcterms:modified>
</cp:coreProperties>
</file>