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8" r:id="rId10"/>
    <p:sldId id="269" r:id="rId11"/>
    <p:sldId id="270" r:id="rId12"/>
    <p:sldId id="271" r:id="rId13"/>
    <p:sldId id="272" r:id="rId14"/>
    <p:sldId id="273" r:id="rId1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6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DAAF-7D1F-492E-8934-E4EFA3D1A6BF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2500" b="1" dirty="0" smtClean="0">
                <a:latin typeface="Garamond" panose="02020404030301010803" pitchFamily="18" charset="0"/>
              </a:rPr>
              <a:t>James</a:t>
            </a:r>
            <a:endParaRPr lang="en-US" sz="12500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Faith that is Real</a:t>
            </a:r>
            <a:endParaRPr lang="en-US" sz="96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Taking </a:t>
            </a:r>
            <a:r>
              <a:rPr lang="en-US" sz="6000" b="1" dirty="0" smtClean="0">
                <a:latin typeface="Century Schoolbook" panose="02040604050505020304" pitchFamily="18" charset="0"/>
              </a:rPr>
              <a:t>Communion with James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51788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God’s will…Jesus (the bread)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Before the world began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At the moment of need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In the fullness of time</a:t>
            </a:r>
          </a:p>
        </p:txBody>
      </p:sp>
    </p:spTree>
    <p:extLst>
      <p:ext uri="{BB962C8B-B14F-4D97-AF65-F5344CB8AC3E}">
        <p14:creationId xmlns:p14="http://schemas.microsoft.com/office/powerpoint/2010/main" val="20095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Taking </a:t>
            </a:r>
            <a:r>
              <a:rPr lang="en-US" sz="6000" b="1" dirty="0" smtClean="0">
                <a:latin typeface="Century Schoolbook" panose="02040604050505020304" pitchFamily="18" charset="0"/>
              </a:rPr>
              <a:t>Communion with James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51788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God’s will…the New Covenant (the cup)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Different</a:t>
            </a:r>
          </a:p>
          <a:p>
            <a:pPr lvl="1"/>
            <a:r>
              <a:rPr lang="en-US" sz="48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Internally transforming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Spiritually mediated</a:t>
            </a:r>
          </a:p>
          <a:p>
            <a:pPr lvl="1"/>
            <a:r>
              <a:rPr lang="en-US" sz="48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The forgiveness of sin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Permanent and secure</a:t>
            </a:r>
            <a:endParaRPr lang="en-US" sz="4800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Romans 8:1-4</a:t>
            </a:r>
            <a:endParaRPr lang="en-US" sz="6000" b="1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Therefore </a:t>
            </a:r>
            <a:r>
              <a:rPr lang="en-US" sz="6000" i="1" dirty="0">
                <a:latin typeface="Century Schoolbook" panose="02040604050505020304" pitchFamily="18" charset="0"/>
              </a:rPr>
              <a:t>there is now no condemnation for those who are in Christ Jesus</a:t>
            </a:r>
            <a:r>
              <a:rPr lang="en-US" sz="6000" i="1" dirty="0" smtClean="0">
                <a:latin typeface="Century Schoolbook" panose="02040604050505020304" pitchFamily="18" charset="0"/>
              </a:rPr>
              <a:t>. For </a:t>
            </a:r>
            <a:r>
              <a:rPr lang="en-US" sz="6000" i="1" dirty="0">
                <a:latin typeface="Century Schoolbook" panose="02040604050505020304" pitchFamily="18" charset="0"/>
              </a:rPr>
              <a:t>the law of the Spirit of life in Christ Jesus has set you free from the law of sin and of death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2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For </a:t>
            </a:r>
            <a:r>
              <a:rPr lang="en-US" sz="6000" i="1" dirty="0">
                <a:latin typeface="Century Schoolbook" panose="02040604050505020304" pitchFamily="18" charset="0"/>
              </a:rPr>
              <a:t>what the Law could not do, weak as it was through the flesh, God did: sending His own Son in the likeness of sinful flesh and as an offering for sin, He condemned sin in the flesh</a:t>
            </a:r>
            <a:r>
              <a:rPr lang="en-US" sz="6000" i="1" dirty="0" smtClean="0">
                <a:latin typeface="Century Schoolbook" panose="02040604050505020304" pitchFamily="18" charset="0"/>
              </a:rPr>
              <a:t>,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6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so </a:t>
            </a:r>
            <a:r>
              <a:rPr lang="en-US" sz="6000" i="1" dirty="0">
                <a:latin typeface="Century Schoolbook" panose="02040604050505020304" pitchFamily="18" charset="0"/>
              </a:rPr>
              <a:t>that the requirement of the Law might be fulfilled in us, who do not walk according to the flesh but according to the Spirit.</a:t>
            </a:r>
          </a:p>
          <a:p>
            <a:pPr marL="0" indent="0">
              <a:buNone/>
            </a:pP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8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Century Schoolbook" panose="02040604050505020304" pitchFamily="18" charset="0"/>
              </a:rPr>
              <a:t>New </a:t>
            </a:r>
            <a:r>
              <a:rPr lang="en-US" sz="28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800" i="1" dirty="0" err="1">
                <a:latin typeface="Century Schoolbook" panose="02040604050505020304" pitchFamily="18" charset="0"/>
              </a:rPr>
              <a:t>LaHabra</a:t>
            </a:r>
            <a:r>
              <a:rPr lang="en-US" sz="2800" i="1" dirty="0">
                <a:latin typeface="Century Schoolbook" panose="02040604050505020304" pitchFamily="18" charset="0"/>
              </a:rPr>
              <a:t>, CA : The </a:t>
            </a:r>
            <a:r>
              <a:rPr lang="en-US" sz="2800" i="1" dirty="0" err="1">
                <a:latin typeface="Century Schoolbook" panose="02040604050505020304" pitchFamily="18" charset="0"/>
              </a:rPr>
              <a:t>Lockman</a:t>
            </a:r>
            <a:r>
              <a:rPr lang="en-US" sz="28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29182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Communion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A memorial celebration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Celebrating the life of Christ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Celebrating the work of Christ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Celebrating the promise of God in Christ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Celebrating our salvation in Christ</a:t>
            </a:r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Salvation in James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 lnSpcReduction="10000"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Each epistle has a unique contribution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Same message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Individual attention to detail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Individual context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Bible isn’t a theology text book</a:t>
            </a:r>
          </a:p>
          <a:p>
            <a:pPr lvl="1"/>
            <a:r>
              <a:rPr lang="en-US" sz="48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Written to specifi</a:t>
            </a:r>
            <a:r>
              <a:rPr lang="en-US" sz="4800" i="1" dirty="0" smtClean="0">
                <a:latin typeface="Century Schoolbook" panose="02040604050505020304" pitchFamily="18" charset="0"/>
              </a:rPr>
              <a:t>c people in specific contexts for specific purposes</a:t>
            </a:r>
            <a:endParaRPr lang="en-US" sz="48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James </a:t>
            </a:r>
            <a:r>
              <a:rPr lang="en-US" sz="6000" b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1:17-21</a:t>
            </a:r>
            <a:endParaRPr lang="en-US" sz="6000" b="1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Every </a:t>
            </a:r>
            <a:r>
              <a:rPr lang="en-US" sz="6000" i="1" dirty="0">
                <a:latin typeface="Century Schoolbook" panose="02040604050505020304" pitchFamily="18" charset="0"/>
              </a:rPr>
              <a:t>good thing given and every perfect gift is from above, coming down from the Father of lights, with whom there is no variation or shifting shadow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2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In </a:t>
            </a:r>
            <a:r>
              <a:rPr lang="en-US" sz="6000" i="1" dirty="0">
                <a:latin typeface="Century Schoolbook" panose="02040604050505020304" pitchFamily="18" charset="0"/>
              </a:rPr>
              <a:t>the exercise of His will He brought us forth by the word of truth, so that we would be a kind of first fruits among His creatures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This </a:t>
            </a:r>
            <a:r>
              <a:rPr lang="en-US" sz="6000" i="1" dirty="0">
                <a:latin typeface="Century Schoolbook" panose="02040604050505020304" pitchFamily="18" charset="0"/>
              </a:rPr>
              <a:t>you know, my beloved brethren. But everyone must be quick to hear, slow to speak and slow to anger; </a:t>
            </a:r>
            <a:r>
              <a:rPr lang="en-US" sz="6000" i="1" dirty="0" smtClean="0">
                <a:latin typeface="Century Schoolbook" panose="02040604050505020304" pitchFamily="18" charset="0"/>
              </a:rPr>
              <a:t>for </a:t>
            </a:r>
            <a:r>
              <a:rPr lang="en-US" sz="6000" i="1" dirty="0">
                <a:latin typeface="Century Schoolbook" panose="02040604050505020304" pitchFamily="18" charset="0"/>
              </a:rPr>
              <a:t>the anger of man does not achieve the righteousness of God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5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731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500" i="1" dirty="0" smtClean="0">
                <a:latin typeface="Century Schoolbook" panose="02040604050505020304" pitchFamily="18" charset="0"/>
              </a:rPr>
              <a:t>Therefore</a:t>
            </a:r>
            <a:r>
              <a:rPr lang="en-US" sz="6500" i="1" dirty="0">
                <a:latin typeface="Century Schoolbook" panose="02040604050505020304" pitchFamily="18" charset="0"/>
              </a:rPr>
              <a:t>, putting aside all filthiness and all that remains of wickedness, in humility receive the word implanted, which is able to save your souls.</a:t>
            </a:r>
          </a:p>
          <a:p>
            <a:pPr marL="0" indent="0">
              <a:buNone/>
            </a:pP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3000" i="1" dirty="0" smtClean="0">
                <a:latin typeface="Century Schoolbook" panose="02040604050505020304" pitchFamily="18" charset="0"/>
              </a:rPr>
              <a:t>New </a:t>
            </a:r>
            <a:r>
              <a:rPr lang="en-US" sz="30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3000" i="1" dirty="0" err="1">
                <a:latin typeface="Century Schoolbook" panose="02040604050505020304" pitchFamily="18" charset="0"/>
              </a:rPr>
              <a:t>LaHabra</a:t>
            </a:r>
            <a:r>
              <a:rPr lang="en-US" sz="3000" i="1" dirty="0">
                <a:latin typeface="Century Schoolbook" panose="02040604050505020304" pitchFamily="18" charset="0"/>
              </a:rPr>
              <a:t>, CA : The </a:t>
            </a:r>
            <a:r>
              <a:rPr lang="en-US" sz="3000" i="1" dirty="0" err="1">
                <a:latin typeface="Century Schoolbook" panose="02040604050505020304" pitchFamily="18" charset="0"/>
              </a:rPr>
              <a:t>Lockman</a:t>
            </a:r>
            <a:r>
              <a:rPr lang="en-US" sz="30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88917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Salvation in James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Significant component in the theme of faith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Bridge joining trials and sin of personal partiality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The nature of salvation is the leg faith stands on </a:t>
            </a:r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Salvation in James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Salvation is initiated by </a:t>
            </a:r>
            <a:r>
              <a:rPr lang="en-US" sz="5400" i="1" dirty="0" smtClean="0">
                <a:latin typeface="Century Schoolbook" panose="02040604050505020304" pitchFamily="18" charset="0"/>
              </a:rPr>
              <a:t>God’s will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Salvation brings forth life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Salvation’s purpose is the righteousness of God</a:t>
            </a:r>
            <a:endParaRPr lang="en-US" sz="4800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Salvation is accomplished by God’s Word</a:t>
            </a:r>
            <a:endParaRPr lang="en-US" sz="5400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437</Words>
  <Application>Microsoft Office PowerPoint</Application>
  <PresentationFormat>Custom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James</vt:lpstr>
      <vt:lpstr>Communion</vt:lpstr>
      <vt:lpstr>Salvation in James</vt:lpstr>
      <vt:lpstr>PowerPoint Presentation</vt:lpstr>
      <vt:lpstr>PowerPoint Presentation</vt:lpstr>
      <vt:lpstr>PowerPoint Presentation</vt:lpstr>
      <vt:lpstr>PowerPoint Presentation</vt:lpstr>
      <vt:lpstr>Salvation in James</vt:lpstr>
      <vt:lpstr>Salvation in James</vt:lpstr>
      <vt:lpstr>Taking Communion with James</vt:lpstr>
      <vt:lpstr>Taking Communion with James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</dc:title>
  <dc:creator>Dan Smouse</dc:creator>
  <cp:lastModifiedBy>Dan Smouse</cp:lastModifiedBy>
  <cp:revision>32</cp:revision>
  <dcterms:created xsi:type="dcterms:W3CDTF">2018-03-11T14:16:42Z</dcterms:created>
  <dcterms:modified xsi:type="dcterms:W3CDTF">2018-03-18T15:21:08Z</dcterms:modified>
</cp:coreProperties>
</file>