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2" r:id="rId3"/>
    <p:sldId id="449" r:id="rId4"/>
    <p:sldId id="456" r:id="rId5"/>
    <p:sldId id="450" r:id="rId6"/>
    <p:sldId id="349" r:id="rId7"/>
    <p:sldId id="443" r:id="rId8"/>
    <p:sldId id="444" r:id="rId9"/>
    <p:sldId id="401" r:id="rId10"/>
    <p:sldId id="455" r:id="rId11"/>
    <p:sldId id="430" r:id="rId12"/>
    <p:sldId id="457" r:id="rId13"/>
    <p:sldId id="453" r:id="rId14"/>
    <p:sldId id="458" r:id="rId15"/>
    <p:sldId id="459" r:id="rId16"/>
    <p:sldId id="460" r:id="rId17"/>
    <p:sldId id="461" r:id="rId18"/>
    <p:sldId id="390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9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7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2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0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0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Agenda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Return – teach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Visit -- relational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See – inspect</a:t>
            </a:r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Gospel ministry never ends or is satisfied with mere conversions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Disruptions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Division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Difference of conviction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 – don’t jeopardize the ministry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Barnabas – don’t sacrifice Mark</a:t>
            </a:r>
          </a:p>
        </p:txBody>
      </p:sp>
    </p:spTree>
    <p:extLst>
      <p:ext uri="{BB962C8B-B14F-4D97-AF65-F5344CB8AC3E}">
        <p14:creationId xmlns:p14="http://schemas.microsoft.com/office/powerpoint/2010/main" val="29122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Disruptions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Division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Satan intended destruction of ministry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intended an increase in ministry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Disruptions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Satan would have us yield to frustration whereas God would have us yield to His sovereign will and purposes.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Disruptions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providence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Two teams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Two more gospel laborers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Disruptions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Denial – God says “No!”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to Asia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to Bithynia</a:t>
            </a:r>
          </a:p>
        </p:txBody>
      </p:sp>
    </p:spTree>
    <p:extLst>
      <p:ext uri="{BB962C8B-B14F-4D97-AF65-F5344CB8AC3E}">
        <p14:creationId xmlns:p14="http://schemas.microsoft.com/office/powerpoint/2010/main" val="709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Journey’s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Disruptions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Direction – God says “Go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!”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Philippi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Thessalonica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Corinth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Sound familiar?</a:t>
            </a:r>
          </a:p>
          <a:p>
            <a:pPr lvl="1"/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Learn to live with holy tension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God’s sovereignty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be satisfied with conversion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 directs those already in motion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How Things Work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0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How Things Work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79" y="1726274"/>
            <a:ext cx="4441480" cy="3519874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74" y="5288952"/>
            <a:ext cx="4572000" cy="29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Narrative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in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How the gospel spreads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How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gospel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works</a:t>
            </a:r>
          </a:p>
          <a:p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How God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works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15:36-41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After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some days Paul said to Barnabas, “Let us return and visit the brethren in every city in which we proclaimed the word of the Lord, and see how they are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Barnabas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wanted to take John, called Mark, along with them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also. 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kept insisting that they should not take him along who had deserted them in Pamphylia and had not gone with them to the work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 occurred such a sharp disagreement that they separated from one another, and Barnabas took Mark with him and sailed away to Cyprus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Paul chose Silas and left, being committed by the brethren to the grace of the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Lord. 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was traveling through Syria and Cilicia, strengthening the churches.</a:t>
            </a:r>
          </a:p>
          <a:p>
            <a:pPr marL="0" lvl="0" indent="0" defTabSz="1305942">
              <a:buNone/>
            </a:pP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4250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1684598" y="4038600"/>
            <a:ext cx="6096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0600" y="3392269"/>
            <a:ext cx="101341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16:1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448175" y="3221503"/>
            <a:ext cx="1247457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15:41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2133600"/>
            <a:ext cx="101341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16:6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24600" y="228600"/>
            <a:ext cx="101341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16:7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81400" y="1487269"/>
            <a:ext cx="101341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16:8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975979" y="4572000"/>
            <a:ext cx="1247457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15:35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111" y="6989777"/>
            <a:ext cx="10104048" cy="1200329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The Journey’s Route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70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49310</TotalTime>
  <Words>332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How Things Work</vt:lpstr>
      <vt:lpstr>How Things Work</vt:lpstr>
      <vt:lpstr>The Narrative in 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Journey’s Agenda</vt:lpstr>
      <vt:lpstr>The Journey’s Disruptions</vt:lpstr>
      <vt:lpstr>The Journey’s Disruptions</vt:lpstr>
      <vt:lpstr>The Journey’s Disruptions</vt:lpstr>
      <vt:lpstr>The Journey’s Disruptions</vt:lpstr>
      <vt:lpstr>The Journey’s Disruptions</vt:lpstr>
      <vt:lpstr>The Journey’s Disruptions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598</cp:revision>
  <cp:lastPrinted>2018-01-28T15:25:13Z</cp:lastPrinted>
  <dcterms:created xsi:type="dcterms:W3CDTF">2017-04-19T20:10:12Z</dcterms:created>
  <dcterms:modified xsi:type="dcterms:W3CDTF">2018-04-15T15:29:35Z</dcterms:modified>
</cp:coreProperties>
</file>