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312" r:id="rId5"/>
    <p:sldId id="349" r:id="rId6"/>
    <p:sldId id="443" r:id="rId7"/>
    <p:sldId id="401" r:id="rId8"/>
    <p:sldId id="467" r:id="rId9"/>
    <p:sldId id="470" r:id="rId10"/>
    <p:sldId id="468" r:id="rId11"/>
    <p:sldId id="471" r:id="rId12"/>
    <p:sldId id="472" r:id="rId13"/>
    <p:sldId id="473" r:id="rId14"/>
    <p:sldId id="474" r:id="rId15"/>
    <p:sldId id="475" r:id="rId16"/>
    <p:sldId id="469" r:id="rId17"/>
    <p:sldId id="476" r:id="rId18"/>
    <p:sldId id="477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0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2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0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8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83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6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99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2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90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68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3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6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1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2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3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70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02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06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0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42036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Picture to Prepare &amp; Empower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Chained but not bound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Prayer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Praise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breaking of bondage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Their chains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Their message</a:t>
            </a:r>
          </a:p>
        </p:txBody>
      </p:sp>
    </p:spTree>
    <p:extLst>
      <p:ext uri="{BB962C8B-B14F-4D97-AF65-F5344CB8AC3E}">
        <p14:creationId xmlns:p14="http://schemas.microsoft.com/office/powerpoint/2010/main" val="10432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42036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Picture to Prepare &amp; Empower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Souls set free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By faith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By the power of God in Christ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jailer taken captive by Christ</a:t>
            </a:r>
          </a:p>
        </p:txBody>
      </p:sp>
    </p:spTree>
    <p:extLst>
      <p:ext uri="{BB962C8B-B14F-4D97-AF65-F5344CB8AC3E}">
        <p14:creationId xmlns:p14="http://schemas.microsoft.com/office/powerpoint/2010/main" val="9450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42036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Picture to Prepare &amp; Empower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heart held captive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 the sake of the message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 the sake of believers</a:t>
            </a:r>
          </a:p>
        </p:txBody>
      </p:sp>
    </p:spTree>
    <p:extLst>
      <p:ext uri="{BB962C8B-B14F-4D97-AF65-F5344CB8AC3E}">
        <p14:creationId xmlns:p14="http://schemas.microsoft.com/office/powerpoint/2010/main" val="32326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gospel is the power of God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Your miracle may not be for your deliverance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Nothing can bind a heart of faith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1:16-17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am not ashamed of the gospel, for it is the power of God for salvation to everyone who believes, to the Jew first and also to the Greek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it the righteousness of God is revealed from faith to faith; as it is written, “But the righteous man shall live by faith.”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5613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16:16-19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happened that as we were going to the place of prayer, a slave-girl having a spirit of divination met us, who was bringing her masters much profit by fortune-telling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Following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after Paul and us, she kept crying out, saying, “These men are bond-servants of the Most High God, who are proclaiming to you the way of salvation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She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continued doing this for many days. But Paul was greatly annoyed, and turned and said to the spirit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“I command you in the name of Jesus Christ to come out of her!” And it came out at that very 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moment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when her masters saw that their hope of profit was gone, they seized Paul and Silas and dragged them into the market place before the authorities,</a:t>
            </a:r>
          </a:p>
          <a:p>
            <a:pPr marL="0" lvl="0" indent="0" defTabSz="1305942">
              <a:buNone/>
            </a:pPr>
            <a:endParaRPr lang="en-US" sz="20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American Standard Bible : 1995 Update.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  <a:endParaRPr lang="en-US" sz="20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Poignantly Powerful Picture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girl in bondage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Humanly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Spiritually</a:t>
            </a:r>
          </a:p>
        </p:txBody>
      </p:sp>
    </p:spTree>
    <p:extLst>
      <p:ext uri="{BB962C8B-B14F-4D97-AF65-F5344CB8AC3E}">
        <p14:creationId xmlns:p14="http://schemas.microsoft.com/office/powerpoint/2010/main" val="29512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Poignantly Powerful Picture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message was in bondage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Faithless affirmation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Negative association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Misconstrued 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message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release from bondage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Poignantly Powerful Picture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messengers were in bondage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Racism at its finest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Law-breaking at its best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Governmental fear in full measure</a:t>
            </a:r>
          </a:p>
        </p:txBody>
      </p:sp>
    </p:spTree>
    <p:extLst>
      <p:ext uri="{BB962C8B-B14F-4D97-AF65-F5344CB8AC3E}">
        <p14:creationId xmlns:p14="http://schemas.microsoft.com/office/powerpoint/2010/main" val="26043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49446</TotalTime>
  <Words>389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Poignantly Powerful Picture</vt:lpstr>
      <vt:lpstr>A Poignantly Powerful Picture</vt:lpstr>
      <vt:lpstr>A Poignantly Powerful Picture</vt:lpstr>
      <vt:lpstr>A Picture to Prepare &amp; Empower</vt:lpstr>
      <vt:lpstr>A Picture to Prepare &amp; Empower</vt:lpstr>
      <vt:lpstr>A Picture to Prepare &amp; Empower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624</cp:revision>
  <cp:lastPrinted>2018-04-29T15:34:04Z</cp:lastPrinted>
  <dcterms:created xsi:type="dcterms:W3CDTF">2017-04-19T20:10:12Z</dcterms:created>
  <dcterms:modified xsi:type="dcterms:W3CDTF">2018-04-29T15:37:31Z</dcterms:modified>
</cp:coreProperties>
</file>